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5" name="Shape 15"/>
          <p:cNvSpPr/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body" sz="quarter" idx="13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i="1" sz="3000">
                <a:solidFill>
                  <a:srgbClr val="9D9D9D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6" name="Shape 106"/>
          <p:cNvSpPr/>
          <p:nvPr>
            <p:ph type="body" sz="quarter" idx="14"/>
          </p:nvPr>
        </p:nvSpPr>
        <p:spPr>
          <a:xfrm>
            <a:off x="1270000" y="429895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7" name="Shape 10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Shape 1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pic" idx="13"/>
          </p:nvPr>
        </p:nvSpPr>
        <p:spPr>
          <a:xfrm>
            <a:off x="622300" y="1181100"/>
            <a:ext cx="11760200" cy="5676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pic" sz="half" idx="13"/>
          </p:nvPr>
        </p:nvSpPr>
        <p:spPr>
          <a:xfrm>
            <a:off x="6805519" y="981849"/>
            <a:ext cx="5575301" cy="7531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2" name="Shape 42"/>
          <p:cNvSpPr/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pPr/>
            <a:r>
              <a:t>Title Text</a:t>
            </a:r>
          </a:p>
        </p:txBody>
      </p:sp>
      <p:sp>
        <p:nvSpPr>
          <p:cNvPr id="43" name="Shape 43"/>
          <p:cNvSpPr/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508000" y="25781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Shape 52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Shape 53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3" name="Shape 63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4" name="Shape 64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5" name="Shape 75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6" name="Shape 76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7" name="Shape 77"/>
          <p:cNvSpPr/>
          <p:nvPr>
            <p:ph type="pic" sz="half" idx="13"/>
          </p:nvPr>
        </p:nvSpPr>
        <p:spPr>
          <a:xfrm>
            <a:off x="620619" y="2994799"/>
            <a:ext cx="55245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9" name="Shape 79"/>
          <p:cNvSpPr/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pic" sz="quarter" idx="13"/>
          </p:nvPr>
        </p:nvSpPr>
        <p:spPr>
          <a:xfrm>
            <a:off x="6654800" y="977900"/>
            <a:ext cx="5727700" cy="360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hape 96"/>
          <p:cNvSpPr/>
          <p:nvPr>
            <p:ph type="pic" sz="quarter" idx="14"/>
          </p:nvPr>
        </p:nvSpPr>
        <p:spPr>
          <a:xfrm>
            <a:off x="6654800" y="5003800"/>
            <a:ext cx="5727700" cy="364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7" name="Shape 97"/>
          <p:cNvSpPr/>
          <p:nvPr>
            <p:ph type="pic" sz="half" idx="15"/>
          </p:nvPr>
        </p:nvSpPr>
        <p:spPr>
          <a:xfrm>
            <a:off x="620619" y="975499"/>
            <a:ext cx="5575301" cy="7670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228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457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685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9144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11430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1371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1600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1828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8382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2573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16764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0955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25146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29337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33528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37719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welcome to church !</a:t>
            </a:r>
          </a:p>
        </p:txBody>
      </p:sp>
      <p:sp>
        <p:nvSpPr>
          <p:cNvPr id="132" name="Shape 132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asted-image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2666" t="0" r="12666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50800"/>
            <a:ext cx="6779175" cy="74848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11325" y="2394646"/>
            <a:ext cx="6779175" cy="71748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welcome to church !</a:t>
            </a:r>
          </a:p>
        </p:txBody>
      </p:sp>
      <p:sp>
        <p:nvSpPr>
          <p:cNvPr id="157" name="Shape 157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asted-image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3125" r="0" b="3125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asted-imag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33" t="0" r="133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Something new </a:t>
            </a:r>
          </a:p>
        </p:txBody>
      </p:sp>
      <p:sp>
        <p:nvSpPr>
          <p:cNvPr id="164" name="Shape 164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1092200"/>
            <a:ext cx="12014200" cy="6007100"/>
          </a:xfrm>
          <a:prstGeom prst="rect">
            <a:avLst/>
          </a:prstGeom>
        </p:spPr>
      </p:pic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babylonian captivity</a:t>
            </a:r>
          </a:p>
        </p:txBody>
      </p:sp>
      <p:sp>
        <p:nvSpPr>
          <p:cNvPr id="168" name="Shape 1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93619" y="2905899"/>
            <a:ext cx="5778501" cy="5854701"/>
          </a:xfrm>
          <a:prstGeom prst="rect">
            <a:avLst/>
          </a:prstGeom>
        </p:spPr>
      </p:pic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Psalm 137</a:t>
            </a:r>
          </a:p>
        </p:txBody>
      </p:sp>
      <p:sp>
        <p:nvSpPr>
          <p:cNvPr id="172" name="Shape 172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600"/>
            </a:pPr>
            <a:r>
              <a:t>5 If I forget you, Jerusalem, may my right hand forget its skill.</a:t>
            </a:r>
          </a:p>
          <a:p>
            <a:pPr marL="0" indent="0">
              <a:buSzTx/>
              <a:buNone/>
              <a:defRPr sz="2600"/>
            </a:pPr>
            <a:r>
              <a:t>6 May my tongue cling to the roof of my mouth if I do not remember you</a:t>
            </a:r>
          </a:p>
          <a:p>
            <a:pPr marL="0" indent="0">
              <a:buSzTx/>
              <a:buNone/>
              <a:defRPr sz="2600"/>
            </a:pPr>
          </a:p>
          <a:p>
            <a:pPr marL="0" indent="0">
              <a:buSzTx/>
              <a:buNone/>
              <a:defRPr sz="2600"/>
            </a:pPr>
          </a:p>
          <a:p>
            <a:pPr marL="0" indent="0">
              <a:buSzTx/>
              <a:buNone/>
              <a:defRPr sz="2600"/>
            </a:pPr>
          </a:p>
          <a:p>
            <a:pPr marL="0" indent="0">
              <a:buSzTx/>
              <a:buNone/>
              <a:defRPr sz="2200"/>
            </a:pPr>
            <a:r>
              <a:t>Gebhard Fugel : An den Wassern Babylons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93619" y="2905899"/>
            <a:ext cx="5778501" cy="5854701"/>
          </a:xfrm>
          <a:prstGeom prst="rect">
            <a:avLst/>
          </a:prstGeom>
        </p:spPr>
      </p:pic>
      <p:sp>
        <p:nvSpPr>
          <p:cNvPr id="175" name="Shape 1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isaiah 43:14-17</a:t>
            </a:r>
          </a:p>
        </p:txBody>
      </p:sp>
      <p:sp>
        <p:nvSpPr>
          <p:cNvPr id="176" name="Shape 176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96570">
              <a:spcBef>
                <a:spcPts val="2700"/>
              </a:spcBef>
              <a:buSzTx/>
              <a:buNone/>
              <a:defRPr sz="2550"/>
            </a:pPr>
            <a:r>
              <a:t>16This is what the Lord says—</a:t>
            </a:r>
          </a:p>
          <a:p>
            <a:pPr marL="0" indent="0" defTabSz="496570">
              <a:spcBef>
                <a:spcPts val="2700"/>
              </a:spcBef>
              <a:buSzTx/>
              <a:buNone/>
              <a:defRPr sz="2550"/>
            </a:pPr>
            <a:r>
              <a:t>    he who made a way through the sea,</a:t>
            </a:r>
          </a:p>
          <a:p>
            <a:pPr marL="0" indent="0" defTabSz="496570">
              <a:spcBef>
                <a:spcPts val="2700"/>
              </a:spcBef>
              <a:buSzTx/>
              <a:buNone/>
              <a:defRPr sz="2550"/>
            </a:pPr>
            <a:r>
              <a:t>    a path through the mighty waters,</a:t>
            </a:r>
          </a:p>
          <a:p>
            <a:pPr marL="0" indent="0" defTabSz="496570">
              <a:spcBef>
                <a:spcPts val="2700"/>
              </a:spcBef>
              <a:buSzTx/>
              <a:buNone/>
              <a:defRPr sz="2550"/>
            </a:pPr>
            <a:r>
              <a:t>17 who drew out the chariots and horses,</a:t>
            </a:r>
          </a:p>
          <a:p>
            <a:pPr marL="0" indent="0" defTabSz="496570">
              <a:spcBef>
                <a:spcPts val="2700"/>
              </a:spcBef>
              <a:buSzTx/>
              <a:buNone/>
              <a:defRPr sz="2550"/>
            </a:pPr>
            <a:r>
              <a:t>    the army and reinforcements together,</a:t>
            </a:r>
          </a:p>
          <a:p>
            <a:pPr marL="0" indent="0" defTabSz="496570">
              <a:spcBef>
                <a:spcPts val="2700"/>
              </a:spcBef>
              <a:buSzTx/>
              <a:buNone/>
              <a:defRPr sz="2550"/>
            </a:pPr>
            <a:r>
              <a:t>and they lay there, never to rise again,</a:t>
            </a:r>
          </a:p>
          <a:p>
            <a:pPr marL="0" indent="0" defTabSz="496570">
              <a:spcBef>
                <a:spcPts val="2700"/>
              </a:spcBef>
              <a:buSzTx/>
              <a:buNone/>
              <a:defRPr sz="2550"/>
            </a:pPr>
            <a:r>
              <a:t>    extinguished, snuffed out like a wick: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1092200"/>
            <a:ext cx="12014200" cy="6007100"/>
          </a:xfrm>
          <a:prstGeom prst="rect">
            <a:avLst/>
          </a:prstGeom>
        </p:spPr>
      </p:pic>
      <p:sp>
        <p:nvSpPr>
          <p:cNvPr id="179" name="Shape 1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Christ of the narrow way</a:t>
            </a:r>
          </a:p>
        </p:txBody>
      </p:sp>
      <p:sp>
        <p:nvSpPr>
          <p:cNvPr id="180" name="Shape 180"/>
          <p:cNvSpPr/>
          <p:nvPr>
            <p:ph type="body" sz="quarter" idx="1"/>
          </p:nvPr>
        </p:nvSpPr>
        <p:spPr>
          <a:xfrm>
            <a:off x="1117600" y="8204200"/>
            <a:ext cx="11988800" cy="838200"/>
          </a:xfrm>
          <a:prstGeom prst="rect">
            <a:avLst/>
          </a:prstGeom>
        </p:spPr>
        <p:txBody>
          <a:bodyPr/>
          <a:lstStyle/>
          <a:p>
            <a:pPr/>
            <a:r>
              <a:t>Elfred Lee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asted-image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0448" r="0" b="10448"/>
          <a:stretch>
            <a:fillRect/>
          </a:stretch>
        </p:blipFill>
        <p:spPr>
          <a:xfrm>
            <a:off x="2211719" y="0"/>
            <a:ext cx="8581362" cy="9753600"/>
          </a:xfrm>
          <a:prstGeom prst="rect">
            <a:avLst/>
          </a:prstGeom>
        </p:spPr>
      </p:pic>
      <p:sp>
        <p:nvSpPr>
          <p:cNvPr id="135" name="Shape 135"/>
          <p:cNvSpPr/>
          <p:nvPr/>
        </p:nvSpPr>
        <p:spPr>
          <a:xfrm>
            <a:off x="5039791" y="8801098"/>
            <a:ext cx="5363618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pPr/>
            <a:r>
              <a:t>Peter Carl Faberge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93619" y="2905899"/>
            <a:ext cx="5778501" cy="5854701"/>
          </a:xfrm>
          <a:prstGeom prst="rect">
            <a:avLst/>
          </a:prstGeom>
        </p:spPr>
      </p:pic>
      <p:sp>
        <p:nvSpPr>
          <p:cNvPr id="183" name="Shape 1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isaiah 43:18-19</a:t>
            </a:r>
          </a:p>
        </p:txBody>
      </p:sp>
      <p:sp>
        <p:nvSpPr>
          <p:cNvPr id="184" name="Shape 184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18 “Forget the former things; do not dwell on the past.</a:t>
            </a:r>
          </a:p>
          <a:p>
            <a:pPr marL="0" indent="0">
              <a:buSzTx/>
              <a:buNone/>
            </a:pPr>
            <a:r>
              <a:t>19 See, I am doing a new thing! Now it springs up; do you not perceive it?</a:t>
            </a:r>
          </a:p>
          <a:p>
            <a:pPr marL="0" indent="0">
              <a:buSzTx/>
              <a:buNone/>
            </a:pPr>
            <a:r>
              <a:t>I am making a way in the wilderness and streams in the wasteland.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93619" y="2905899"/>
            <a:ext cx="5778501" cy="5854701"/>
          </a:xfrm>
          <a:prstGeom prst="rect">
            <a:avLst/>
          </a:prstGeom>
        </p:spPr>
      </p:pic>
      <p:sp>
        <p:nvSpPr>
          <p:cNvPr id="187" name="Shape 1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isaiah 43:20-21</a:t>
            </a:r>
          </a:p>
        </p:txBody>
      </p:sp>
      <p:sp>
        <p:nvSpPr>
          <p:cNvPr id="188" name="Shape 188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20 The wild animals honour me, the jackals and the owls,</a:t>
            </a:r>
          </a:p>
          <a:p>
            <a:pPr marL="0" indent="0">
              <a:buSzTx/>
              <a:buNone/>
            </a:pPr>
            <a:r>
              <a:t>because I provide water in the wilderness and streams in the wasteland, to give drink to my people, my chosen,</a:t>
            </a:r>
          </a:p>
          <a:p>
            <a:pPr marL="0" indent="0">
              <a:buSzTx/>
              <a:buNone/>
            </a:pPr>
            <a:r>
              <a:t>21 the people I formed for myself that they may proclaim my praise.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93619" y="2905899"/>
            <a:ext cx="5778501" cy="5854701"/>
          </a:xfrm>
          <a:prstGeom prst="rect">
            <a:avLst/>
          </a:prstGeom>
        </p:spPr>
      </p:pic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isaiah 43:22</a:t>
            </a:r>
          </a:p>
        </p:txBody>
      </p:sp>
      <p:sp>
        <p:nvSpPr>
          <p:cNvPr id="192" name="Shape 192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22 “Yet you have not called on me, Jacob,</a:t>
            </a:r>
          </a:p>
          <a:p>
            <a:pPr marL="0" indent="0">
              <a:buSzTx/>
              <a:buNone/>
            </a:pPr>
            <a:r>
              <a:t>    you have not wearied yourselves for me, Israel.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93619" y="2905899"/>
            <a:ext cx="5778501" cy="5854701"/>
          </a:xfrm>
          <a:prstGeom prst="rect">
            <a:avLst/>
          </a:prstGeom>
        </p:spPr>
      </p:pic>
      <p:sp>
        <p:nvSpPr>
          <p:cNvPr id="195" name="Shape 1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isaiah 43:23</a:t>
            </a:r>
          </a:p>
        </p:txBody>
      </p:sp>
      <p:sp>
        <p:nvSpPr>
          <p:cNvPr id="196" name="Shape 196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560831">
              <a:spcBef>
                <a:spcPts val="3000"/>
              </a:spcBef>
              <a:buSzTx/>
              <a:buNone/>
              <a:defRPr sz="2880"/>
            </a:pPr>
          </a:p>
          <a:p>
            <a:pPr marL="0" indent="0" defTabSz="560831">
              <a:spcBef>
                <a:spcPts val="3000"/>
              </a:spcBef>
              <a:buSzTx/>
              <a:buNone/>
              <a:defRPr sz="2880"/>
            </a:pPr>
            <a:r>
              <a:t>23 You have not brought me sheep for burnt offerings,</a:t>
            </a:r>
          </a:p>
          <a:p>
            <a:pPr marL="0" indent="0" defTabSz="560831">
              <a:spcBef>
                <a:spcPts val="3000"/>
              </a:spcBef>
              <a:buSzTx/>
              <a:buNone/>
              <a:defRPr sz="2880"/>
            </a:pPr>
            <a:r>
              <a:t>    nor honoured me with your sacrifices.</a:t>
            </a:r>
          </a:p>
          <a:p>
            <a:pPr marL="0" indent="0" defTabSz="560831">
              <a:spcBef>
                <a:spcPts val="3000"/>
              </a:spcBef>
              <a:buSzTx/>
              <a:buNone/>
              <a:defRPr sz="2880"/>
            </a:pPr>
            <a:r>
              <a:t>I have not burdened you with grain offerings</a:t>
            </a:r>
          </a:p>
          <a:p>
            <a:pPr marL="0" indent="0" defTabSz="560831">
              <a:spcBef>
                <a:spcPts val="3000"/>
              </a:spcBef>
              <a:buSzTx/>
              <a:buNone/>
              <a:defRPr sz="2880"/>
            </a:pPr>
            <a:r>
              <a:t>    nor wearied you with demands for incense.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93619" y="2905899"/>
            <a:ext cx="5778501" cy="5854701"/>
          </a:xfrm>
          <a:prstGeom prst="rect">
            <a:avLst/>
          </a:prstGeom>
        </p:spPr>
      </p:pic>
      <p:sp>
        <p:nvSpPr>
          <p:cNvPr id="199" name="Shape 1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isaiah 43:24</a:t>
            </a:r>
          </a:p>
        </p:txBody>
      </p:sp>
      <p:sp>
        <p:nvSpPr>
          <p:cNvPr id="200" name="Shape 200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24 You have not bought any fragrant calamus for me,</a:t>
            </a:r>
          </a:p>
          <a:p>
            <a:pPr marL="0" indent="0">
              <a:buSzTx/>
              <a:buNone/>
            </a:pPr>
            <a:r>
              <a:t>    or lavished on me the fat of your sacrifices.</a:t>
            </a:r>
          </a:p>
          <a:p>
            <a:pPr marL="0" indent="0">
              <a:buSzTx/>
              <a:buNone/>
            </a:pPr>
            <a:r>
              <a:t>But you have burdened me with your sins</a:t>
            </a:r>
          </a:p>
          <a:p>
            <a:pPr marL="0" indent="0">
              <a:buSzTx/>
              <a:buNone/>
            </a:pPr>
            <a:r>
              <a:t>    and wearied me with your offenses.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93619" y="2905899"/>
            <a:ext cx="5778501" cy="5854701"/>
          </a:xfrm>
          <a:prstGeom prst="rect">
            <a:avLst/>
          </a:prstGeom>
        </p:spPr>
      </p:pic>
      <p:sp>
        <p:nvSpPr>
          <p:cNvPr id="203" name="Shape 2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isaiah 43:25</a:t>
            </a:r>
          </a:p>
        </p:txBody>
      </p:sp>
      <p:sp>
        <p:nvSpPr>
          <p:cNvPr id="204" name="Shape 204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25 “I, even I, am he who blots out</a:t>
            </a:r>
          </a:p>
          <a:p>
            <a:pPr marL="0" indent="0">
              <a:buSzTx/>
              <a:buNone/>
            </a:pPr>
            <a:r>
              <a:t>    your transgressions, for my own sake,</a:t>
            </a:r>
          </a:p>
          <a:p>
            <a:pPr marL="0" indent="0">
              <a:buSzTx/>
              <a:buNone/>
            </a:pPr>
            <a:r>
              <a:t>    and remembers your sins no more.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asted-image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320" t="0" r="2320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33" y="0"/>
            <a:ext cx="12970934" cy="9728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asted-image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2720975" y="0"/>
            <a:ext cx="7562850" cy="975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asted-image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1971" r="0" b="11971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asted-image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3735" r="0" b="3735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asted-image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0005" r="0" b="10005"/>
          <a:stretch>
            <a:fillRect/>
          </a:stretch>
        </p:blipFill>
        <p:spPr>
          <a:xfrm>
            <a:off x="2437835" y="0"/>
            <a:ext cx="8129130" cy="975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asted-image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62" r="0" b="62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asted-image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66" t="0" r="166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asted-image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509" r="0" b="509"/>
          <a:stretch>
            <a:fillRect/>
          </a:stretch>
        </p:blipFill>
        <p:spPr>
          <a:xfrm>
            <a:off x="4187012" y="0"/>
            <a:ext cx="4630776" cy="975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