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i="1" sz="2400"/>
            </a:lvl1pPr>
          </a:lstStyle>
          <a:p>
            <a:pPr/>
            <a:r>
              <a:t>–Johnny Appleseed</a:t>
            </a:r>
          </a:p>
        </p:txBody>
      </p:sp>
      <p:sp>
        <p:nvSpPr>
          <p:cNvPr id="94" name="Shape 94"/>
          <p:cNvSpPr/>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17" name="Shape 117"/>
          <p:cNvSpPr/>
          <p:nvPr>
            <p:ph type="title"/>
          </p:nvPr>
        </p:nvSpPr>
        <p:spPr>
          <a:prstGeom prst="rect">
            <a:avLst/>
          </a:prstGeom>
        </p:spPr>
        <p:txBody>
          <a:bodyPr/>
          <a:lstStyle>
            <a:lvl1pPr>
              <a:defRPr>
                <a:latin typeface="Helvetica Light"/>
                <a:ea typeface="Helvetica Light"/>
                <a:cs typeface="Helvetica Light"/>
                <a:sym typeface="Helvetica Light"/>
              </a:defRPr>
            </a:lvl1pPr>
          </a:lstStyle>
          <a:p>
            <a:pPr/>
            <a:r>
              <a:t>Title Text</a:t>
            </a:r>
          </a:p>
        </p:txBody>
      </p:sp>
      <p:sp>
        <p:nvSpPr>
          <p:cNvPr id="118" name="Shape 118"/>
          <p:cNvSpPr/>
          <p:nvPr>
            <p:ph type="body" idx="1"/>
          </p:nvPr>
        </p:nvSpPr>
        <p:spPr>
          <a:prstGeom prst="rect">
            <a:avLst/>
          </a:prstGeom>
        </p:spPr>
        <p:txBody>
          <a:bodyPr/>
          <a:lstStyle>
            <a:lvl1pPr>
              <a:buClrTx/>
              <a:buSzPct val="75000"/>
              <a:defRPr sz="3800">
                <a:latin typeface="Helvetica Light"/>
                <a:ea typeface="Helvetica Light"/>
                <a:cs typeface="Helvetica Light"/>
                <a:sym typeface="Helvetica Light"/>
              </a:defRPr>
            </a:lvl1pPr>
            <a:lvl2pPr>
              <a:buClrTx/>
              <a:buSzPct val="75000"/>
              <a:defRPr sz="3800">
                <a:latin typeface="Helvetica Light"/>
                <a:ea typeface="Helvetica Light"/>
                <a:cs typeface="Helvetica Light"/>
                <a:sym typeface="Helvetica Light"/>
              </a:defRPr>
            </a:lvl2pPr>
            <a:lvl3pPr>
              <a:buClrTx/>
              <a:buSzPct val="75000"/>
              <a:defRPr sz="3800">
                <a:latin typeface="Helvetica Light"/>
                <a:ea typeface="Helvetica Light"/>
                <a:cs typeface="Helvetica Light"/>
                <a:sym typeface="Helvetica Light"/>
              </a:defRPr>
            </a:lvl3pPr>
            <a:lvl4pPr>
              <a:buClrTx/>
              <a:buSzPct val="75000"/>
              <a:defRPr sz="3800">
                <a:latin typeface="Helvetica Light"/>
                <a:ea typeface="Helvetica Light"/>
                <a:cs typeface="Helvetica Light"/>
                <a:sym typeface="Helvetica Light"/>
              </a:defRPr>
            </a:lvl4pPr>
            <a:lvl5pPr>
              <a:buClrTx/>
              <a:buSzPct val="75000"/>
              <a:defRPr sz="38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19" name="Shape 119"/>
          <p:cNvSpPr/>
          <p:nvPr>
            <p:ph type="sldNum" sz="quarter" idx="2"/>
          </p:nvPr>
        </p:nvSpPr>
        <p:spPr>
          <a:xfrm>
            <a:off x="6311798" y="9258300"/>
            <a:ext cx="368504" cy="381000"/>
          </a:xfrm>
          <a:prstGeom prst="rect">
            <a:avLst/>
          </a:prstGeom>
        </p:spPr>
        <p:txBody>
          <a:bodyPr/>
          <a:lstStyle>
            <a:lvl1pPr>
              <a:defRPr sz="1800">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19250" y="673100"/>
            <a:ext cx="9758016" cy="59055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lstStyle/>
          <a:p>
            <a:pPr/>
            <a:r>
              <a:t>Title Text</a:t>
            </a:r>
          </a:p>
        </p:txBody>
      </p:sp>
      <p:sp>
        <p:nvSpPr>
          <p:cNvPr id="22" name="Shape 22"/>
          <p:cNvSpPr/>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638919"/>
            <a:ext cx="5334001" cy="8216901"/>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title"/>
          </p:nvPr>
        </p:nvSpPr>
        <p:spPr>
          <a:prstGeom prst="rect">
            <a:avLst/>
          </a:prstGeom>
        </p:spPr>
        <p:txBody>
          <a:bodyPr/>
          <a:lstStyle/>
          <a:p>
            <a:pPr/>
            <a:r>
              <a:t>Welcome to Church</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title"/>
          </p:nvPr>
        </p:nvSpPr>
        <p:spPr>
          <a:prstGeom prst="rect">
            <a:avLst/>
          </a:prstGeom>
        </p:spPr>
        <p:txBody>
          <a:bodyPr/>
          <a:lstStyle/>
          <a:p>
            <a:pPr/>
            <a:r>
              <a:t>Welcome to Church</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ctrTitle"/>
          </p:nvPr>
        </p:nvSpPr>
        <p:spPr>
          <a:prstGeom prst="rect">
            <a:avLst/>
          </a:prstGeom>
        </p:spPr>
        <p:txBody>
          <a:bodyPr/>
          <a:lstStyle/>
          <a:p>
            <a:pPr/>
            <a:r>
              <a:t>The Greatest Hope</a:t>
            </a:r>
          </a:p>
        </p:txBody>
      </p:sp>
      <p:sp>
        <p:nvSpPr>
          <p:cNvPr id="165" name="Shape 165"/>
          <p:cNvSpPr/>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7" name="pasted-image.jpeg"/>
          <p:cNvPicPr>
            <a:picLocks noChangeAspect="1"/>
          </p:cNvPicPr>
          <p:nvPr>
            <p:ph type="pic" idx="13"/>
          </p:nvPr>
        </p:nvPicPr>
        <p:blipFill>
          <a:blip r:embed="rId2">
            <a:extLst/>
          </a:blip>
          <a:srcRect l="0" t="2991" r="0" b="2991"/>
          <a:stretch>
            <a:fillRect/>
          </a:stretch>
        </p:blipFill>
        <p:spPr>
          <a:xfrm>
            <a:off x="2310731" y="673099"/>
            <a:ext cx="8375054" cy="5905501"/>
          </a:xfrm>
          <a:prstGeom prst="rect">
            <a:avLst/>
          </a:prstGeom>
        </p:spPr>
      </p:pic>
      <p:sp>
        <p:nvSpPr>
          <p:cNvPr id="168" name="Shape 168"/>
          <p:cNvSpPr/>
          <p:nvPr>
            <p:ph type="title"/>
          </p:nvPr>
        </p:nvSpPr>
        <p:spPr>
          <a:prstGeom prst="rect">
            <a:avLst/>
          </a:prstGeom>
        </p:spPr>
        <p:txBody>
          <a:bodyPr/>
          <a:lstStyle/>
          <a:p>
            <a:pPr/>
            <a:r>
              <a:t>Winnie the Pooh</a:t>
            </a:r>
          </a:p>
        </p:txBody>
      </p:sp>
      <p:sp>
        <p:nvSpPr>
          <p:cNvPr id="169" name="Shape 169"/>
          <p:cNvSpPr/>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ph type="ctrTitle"/>
          </p:nvPr>
        </p:nvSpPr>
        <p:spPr>
          <a:xfrm>
            <a:off x="1270000" y="1638300"/>
            <a:ext cx="10464800" cy="1533426"/>
          </a:xfrm>
          <a:prstGeom prst="rect">
            <a:avLst/>
          </a:prstGeom>
        </p:spPr>
        <p:txBody>
          <a:bodyPr/>
          <a:lstStyle/>
          <a:p>
            <a:pPr/>
            <a:r>
              <a:t>cyn·i·cal </a:t>
            </a:r>
          </a:p>
        </p:txBody>
      </p:sp>
      <p:sp>
        <p:nvSpPr>
          <p:cNvPr id="172" name="Shape 172"/>
          <p:cNvSpPr/>
          <p:nvPr>
            <p:ph type="subTitle" sz="half" idx="1"/>
          </p:nvPr>
        </p:nvSpPr>
        <p:spPr>
          <a:xfrm>
            <a:off x="1562100" y="3850828"/>
            <a:ext cx="10464800" cy="2473772"/>
          </a:xfrm>
          <a:prstGeom prst="rect">
            <a:avLst/>
          </a:prstGeom>
        </p:spPr>
        <p:txBody>
          <a:bodyPr/>
          <a:lstStyle/>
          <a:p>
            <a:pPr/>
            <a:r>
              <a:t>An inclination to believe that people are motivated purely by self-interest; sceptical of organisations and institutions.</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4" name="jonah-and-the-whale-vrl-185371-6155669-full.jpg"/>
          <p:cNvPicPr>
            <a:picLocks noChangeAspect="1"/>
          </p:cNvPicPr>
          <p:nvPr>
            <p:ph type="pic" idx="13"/>
          </p:nvPr>
        </p:nvPicPr>
        <p:blipFill>
          <a:blip r:embed="rId2">
            <a:extLst/>
          </a:blip>
          <a:srcRect l="0" t="1702" r="0" b="1702"/>
          <a:stretch>
            <a:fillRect/>
          </a:stretch>
        </p:blipFill>
        <p:spPr>
          <a:prstGeom prst="rect">
            <a:avLst/>
          </a:prstGeom>
        </p:spPr>
      </p:pic>
      <p:sp>
        <p:nvSpPr>
          <p:cNvPr id="175" name="Shape 175"/>
          <p:cNvSpPr/>
          <p:nvPr>
            <p:ph type="title"/>
          </p:nvPr>
        </p:nvSpPr>
        <p:spPr>
          <a:prstGeom prst="rect">
            <a:avLst/>
          </a:prstGeom>
        </p:spPr>
        <p:txBody>
          <a:bodyPr/>
          <a:lstStyle/>
          <a:p>
            <a:pPr/>
            <a:r>
              <a:t>Jonah</a:t>
            </a:r>
          </a:p>
        </p:txBody>
      </p:sp>
      <p:sp>
        <p:nvSpPr>
          <p:cNvPr id="176" name="Shape 176"/>
          <p:cNvSpPr/>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8" name="pasted-image.jpeg"/>
          <p:cNvPicPr>
            <a:picLocks noChangeAspect="1"/>
          </p:cNvPicPr>
          <p:nvPr>
            <p:ph type="pic" idx="13"/>
          </p:nvPr>
        </p:nvPicPr>
        <p:blipFill>
          <a:blip r:embed="rId2">
            <a:extLst/>
          </a:blip>
          <a:srcRect l="0" t="5091" r="0" b="5091"/>
          <a:stretch>
            <a:fillRect/>
          </a:stretch>
        </p:blipFill>
        <p:spPr>
          <a:prstGeom prst="rect">
            <a:avLst/>
          </a:prstGeom>
        </p:spPr>
      </p:pic>
      <p:sp>
        <p:nvSpPr>
          <p:cNvPr id="179" name="Shape 179"/>
          <p:cNvSpPr/>
          <p:nvPr>
            <p:ph type="title"/>
          </p:nvPr>
        </p:nvSpPr>
        <p:spPr>
          <a:prstGeom prst="rect">
            <a:avLst/>
          </a:prstGeom>
        </p:spPr>
        <p:txBody>
          <a:bodyPr/>
          <a:lstStyle/>
          <a:p>
            <a:pPr/>
          </a:p>
        </p:txBody>
      </p:sp>
      <p:sp>
        <p:nvSpPr>
          <p:cNvPr id="180" name="Shape 180"/>
          <p:cNvSpPr/>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2" name="pasted-image.jpeg"/>
          <p:cNvPicPr>
            <a:picLocks noChangeAspect="0"/>
          </p:cNvPicPr>
          <p:nvPr>
            <p:ph type="pic" idx="13"/>
          </p:nvPr>
        </p:nvPicPr>
        <p:blipFill>
          <a:blip r:embed="rId2">
            <a:extLst/>
          </a:blip>
          <a:srcRect l="0" t="0" r="0" b="0"/>
          <a:stretch>
            <a:fillRect/>
          </a:stretch>
        </p:blipFill>
        <p:spPr>
          <a:xfrm>
            <a:off x="6718300" y="1277295"/>
            <a:ext cx="5334000" cy="6940150"/>
          </a:xfrm>
          <a:prstGeom prst="rect">
            <a:avLst/>
          </a:prstGeom>
        </p:spPr>
      </p:pic>
      <p:sp>
        <p:nvSpPr>
          <p:cNvPr id="183" name="Shape 183"/>
          <p:cNvSpPr/>
          <p:nvPr>
            <p:ph type="title"/>
          </p:nvPr>
        </p:nvSpPr>
        <p:spPr>
          <a:prstGeom prst="rect">
            <a:avLst/>
          </a:prstGeom>
        </p:spPr>
        <p:txBody>
          <a:bodyPr/>
          <a:lstStyle/>
          <a:p>
            <a:pPr/>
          </a:p>
        </p:txBody>
      </p:sp>
      <p:sp>
        <p:nvSpPr>
          <p:cNvPr id="184" name="Shape 184"/>
          <p:cNvSpPr/>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ph type="body" idx="13"/>
          </p:nvPr>
        </p:nvSpPr>
        <p:spPr>
          <a:xfrm>
            <a:off x="1270000" y="6362700"/>
            <a:ext cx="10464800" cy="1197966"/>
          </a:xfrm>
          <a:prstGeom prst="rect">
            <a:avLst/>
          </a:prstGeom>
        </p:spPr>
        <p:txBody>
          <a:bodyPr/>
          <a:lstStyle/>
          <a:p>
            <a:pPr/>
            <a:r>
              <a:t>–Andy Byers, Faith Without Illusions: Following Jesus as a Cynic-Saint (pgs 8-9)</a:t>
            </a:r>
          </a:p>
        </p:txBody>
      </p:sp>
      <p:sp>
        <p:nvSpPr>
          <p:cNvPr id="187" name="Shape 187"/>
          <p:cNvSpPr/>
          <p:nvPr>
            <p:ph type="body" idx="14"/>
          </p:nvPr>
        </p:nvSpPr>
        <p:spPr>
          <a:xfrm>
            <a:off x="1270000" y="3267199"/>
            <a:ext cx="10464800" cy="2692575"/>
          </a:xfrm>
          <a:prstGeom prst="rect">
            <a:avLst/>
          </a:prstGeom>
        </p:spPr>
        <p:txBody>
          <a:bodyPr/>
          <a:lstStyle/>
          <a:p>
            <a:pPr/>
            <a:r>
              <a:t>“Cynics have been wounded, or at least frustrated, and their edgy spirituality is the spirituality of those whose spiritual wounds and frustrations have become infected, when their brokenness has soured into bitterness. Cynicism is a sickness.” </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title"/>
          </p:nvPr>
        </p:nvSpPr>
        <p:spPr>
          <a:prstGeom prst="rect">
            <a:avLst/>
          </a:prstGeom>
        </p:spPr>
        <p:txBody>
          <a:bodyPr/>
          <a:lstStyle/>
          <a:p>
            <a:pPr/>
            <a:r>
              <a:t>Practical steps</a:t>
            </a:r>
          </a:p>
        </p:txBody>
      </p:sp>
      <p:sp>
        <p:nvSpPr>
          <p:cNvPr id="190" name="Shape 190"/>
          <p:cNvSpPr/>
          <p:nvPr>
            <p:ph type="body" idx="1"/>
          </p:nvPr>
        </p:nvSpPr>
        <p:spPr>
          <a:prstGeom prst="rect">
            <a:avLst/>
          </a:prstGeom>
        </p:spPr>
        <p:txBody>
          <a:bodyPr/>
          <a:lstStyle/>
          <a:p>
            <a:pPr marL="413384" indent="-413384" defTabSz="543305">
              <a:spcBef>
                <a:spcPts val="3900"/>
              </a:spcBef>
              <a:defRPr sz="2976"/>
            </a:pPr>
            <a:r>
              <a:t>Don’t run away from church</a:t>
            </a:r>
          </a:p>
          <a:p>
            <a:pPr marL="413384" indent="-413384" defTabSz="543305">
              <a:spcBef>
                <a:spcPts val="3900"/>
              </a:spcBef>
              <a:defRPr sz="2976"/>
            </a:pPr>
            <a:r>
              <a:t>Be careful of your influences</a:t>
            </a:r>
          </a:p>
          <a:p>
            <a:pPr marL="413384" indent="-413384" defTabSz="543305">
              <a:spcBef>
                <a:spcPts val="3900"/>
              </a:spcBef>
              <a:defRPr sz="2976"/>
            </a:pPr>
            <a:r>
              <a:t>Be aware of your own cynicism</a:t>
            </a:r>
          </a:p>
          <a:p>
            <a:pPr marL="413384" indent="-413384" defTabSz="543305">
              <a:spcBef>
                <a:spcPts val="3900"/>
              </a:spcBef>
              <a:defRPr sz="2976"/>
            </a:pPr>
            <a:r>
              <a:t>Repent of your cynicism, confess it to God</a:t>
            </a:r>
          </a:p>
          <a:p>
            <a:pPr marL="413384" indent="-413384" defTabSz="543305">
              <a:spcBef>
                <a:spcPts val="3900"/>
              </a:spcBef>
              <a:defRPr sz="2976"/>
            </a:pPr>
            <a:r>
              <a:t>Service to others </a:t>
            </a:r>
          </a:p>
          <a:p>
            <a:pPr marL="413384" indent="-413384" defTabSz="543305">
              <a:spcBef>
                <a:spcPts val="3900"/>
              </a:spcBef>
              <a:defRPr sz="2976"/>
            </a:pPr>
            <a:r>
              <a:t>Develop “Hopeful realism”</a:t>
            </a:r>
          </a:p>
          <a:p>
            <a:pPr marL="413384" indent="-413384" defTabSz="543305">
              <a:spcBef>
                <a:spcPts val="3900"/>
              </a:spcBef>
              <a:defRPr sz="2976"/>
            </a:pPr>
            <a:r>
              <a:t>Focus on the hope we have in Christ</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9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90">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90">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0"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2" name="pasted-image.jpeg"/>
          <p:cNvPicPr>
            <a:picLocks noChangeAspect="1"/>
          </p:cNvPicPr>
          <p:nvPr/>
        </p:nvPicPr>
        <p:blipFill>
          <a:blip r:embed="rId2">
            <a:extLst/>
          </a:blip>
          <a:stretch>
            <a:fillRect/>
          </a:stretch>
        </p:blipFill>
        <p:spPr>
          <a:xfrm>
            <a:off x="314176" y="1269629"/>
            <a:ext cx="13004801" cy="6467721"/>
          </a:xfrm>
          <a:prstGeom prst="rect">
            <a:avLst/>
          </a:prstGeom>
          <a:ln w="12700">
            <a:miter lim="400000"/>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0" name="heart.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31" name="Shape 131"/>
          <p:cNvSpPr/>
          <p:nvPr>
            <p:ph type="title"/>
          </p:nvPr>
        </p:nvSpPr>
        <p:spPr>
          <a:prstGeom prst="rect">
            <a:avLst/>
          </a:prstGeom>
        </p:spPr>
        <p:txBody>
          <a:bodyPr/>
          <a:lstStyle>
            <a:lvl1pPr>
              <a:defRPr b="1">
                <a:latin typeface="Helvetica"/>
                <a:ea typeface="Helvetica"/>
                <a:cs typeface="Helvetica"/>
                <a:sym typeface="Helvetica"/>
              </a:defRPr>
            </a:lvl1pPr>
          </a:lstStyle>
          <a:p>
            <a:pPr/>
            <a:r>
              <a:t>In Christ Alone</a:t>
            </a:r>
          </a:p>
        </p:txBody>
      </p:sp>
      <p:sp>
        <p:nvSpPr>
          <p:cNvPr id="132" name="Shape 132"/>
          <p:cNvSpPr/>
          <p:nvPr>
            <p:ph type="body" idx="1"/>
          </p:nvPr>
        </p:nvSpPr>
        <p:spPr>
          <a:prstGeom prst="rect">
            <a:avLst/>
          </a:prstGeom>
        </p:spPr>
        <p:txBody>
          <a:bodyPr/>
          <a:lstStyle/>
          <a:p>
            <a:pPr marL="0" indent="0">
              <a:buSzTx/>
              <a:buNone/>
              <a:defRPr b="1" sz="4600">
                <a:solidFill>
                  <a:srgbClr val="002452"/>
                </a:solidFill>
                <a:latin typeface="Helvetica"/>
                <a:ea typeface="Helvetica"/>
                <a:cs typeface="Helvetica"/>
                <a:sym typeface="Helvetica"/>
              </a:defRPr>
            </a:pPr>
            <a:r>
              <a:t>In Christ alone my hope is found,</a:t>
            </a:r>
          </a:p>
          <a:p>
            <a:pPr marL="0" indent="0">
              <a:buSzTx/>
              <a:buNone/>
              <a:defRPr b="1" sz="4600">
                <a:solidFill>
                  <a:srgbClr val="002452"/>
                </a:solidFill>
                <a:latin typeface="Helvetica"/>
                <a:ea typeface="Helvetica"/>
                <a:cs typeface="Helvetica"/>
                <a:sym typeface="Helvetica"/>
              </a:defRPr>
            </a:pPr>
            <a:r>
              <a:t>He is my light, my strength, my song;</a:t>
            </a:r>
          </a:p>
          <a:p>
            <a:pPr marL="0" indent="0">
              <a:buSzTx/>
              <a:buNone/>
              <a:defRPr b="1" sz="4600">
                <a:solidFill>
                  <a:srgbClr val="002452"/>
                </a:solidFill>
                <a:latin typeface="Helvetica"/>
                <a:ea typeface="Helvetica"/>
                <a:cs typeface="Helvetica"/>
                <a:sym typeface="Helvetica"/>
              </a:defRPr>
            </a:pPr>
            <a:r>
              <a:t>This Cornerstone, this solid Ground,</a:t>
            </a:r>
          </a:p>
          <a:p>
            <a:pPr marL="0" indent="0">
              <a:buSzTx/>
              <a:buNone/>
              <a:defRPr b="1" sz="4600">
                <a:solidFill>
                  <a:srgbClr val="002452"/>
                </a:solidFill>
                <a:latin typeface="Helvetica"/>
                <a:ea typeface="Helvetica"/>
                <a:cs typeface="Helvetica"/>
                <a:sym typeface="Helvetica"/>
              </a:defRPr>
            </a:pPr>
            <a:r>
              <a:t>Firm through the fiercest drought and storm.</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4" name="heart.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35" name="Shape 135"/>
          <p:cNvSpPr/>
          <p:nvPr>
            <p:ph type="title"/>
          </p:nvPr>
        </p:nvSpPr>
        <p:spPr>
          <a:prstGeom prst="rect">
            <a:avLst/>
          </a:prstGeom>
        </p:spPr>
        <p:txBody>
          <a:bodyPr/>
          <a:lstStyle>
            <a:lvl1pPr>
              <a:defRPr b="1">
                <a:latin typeface="Helvetica"/>
                <a:ea typeface="Helvetica"/>
                <a:cs typeface="Helvetica"/>
                <a:sym typeface="Helvetica"/>
              </a:defRPr>
            </a:lvl1pPr>
          </a:lstStyle>
          <a:p>
            <a:pPr/>
            <a:r>
              <a:t>In Christ Alone</a:t>
            </a:r>
          </a:p>
        </p:txBody>
      </p:sp>
      <p:sp>
        <p:nvSpPr>
          <p:cNvPr id="136" name="Shape 136"/>
          <p:cNvSpPr/>
          <p:nvPr>
            <p:ph type="body" idx="1"/>
          </p:nvPr>
        </p:nvSpPr>
        <p:spPr>
          <a:prstGeom prst="rect">
            <a:avLst/>
          </a:prstGeom>
        </p:spPr>
        <p:txBody>
          <a:bodyPr/>
          <a:lstStyle/>
          <a:p>
            <a:pPr marL="0" indent="0" defTabSz="379729">
              <a:spcBef>
                <a:spcPts val="2700"/>
              </a:spcBef>
              <a:buSzTx/>
              <a:buNone/>
              <a:defRPr b="1" sz="4094">
                <a:solidFill>
                  <a:srgbClr val="002452"/>
                </a:solidFill>
                <a:latin typeface="Helvetica"/>
                <a:ea typeface="Helvetica"/>
                <a:cs typeface="Helvetica"/>
                <a:sym typeface="Helvetica"/>
              </a:defRPr>
            </a:pPr>
            <a:r>
              <a:t>What heights of love, what depths of peace,</a:t>
            </a:r>
          </a:p>
          <a:p>
            <a:pPr marL="0" indent="0" defTabSz="379729">
              <a:spcBef>
                <a:spcPts val="2700"/>
              </a:spcBef>
              <a:buSzTx/>
              <a:buNone/>
              <a:defRPr b="1" sz="4094">
                <a:solidFill>
                  <a:srgbClr val="002452"/>
                </a:solidFill>
                <a:latin typeface="Helvetica"/>
                <a:ea typeface="Helvetica"/>
                <a:cs typeface="Helvetica"/>
                <a:sym typeface="Helvetica"/>
              </a:defRPr>
            </a:pPr>
            <a:r>
              <a:t>When fears are stilled, when strivings cease!</a:t>
            </a:r>
          </a:p>
          <a:p>
            <a:pPr marL="0" indent="0" defTabSz="379729">
              <a:spcBef>
                <a:spcPts val="2700"/>
              </a:spcBef>
              <a:buSzTx/>
              <a:buNone/>
              <a:defRPr b="1" sz="4094">
                <a:solidFill>
                  <a:srgbClr val="002452"/>
                </a:solidFill>
                <a:latin typeface="Helvetica"/>
                <a:ea typeface="Helvetica"/>
                <a:cs typeface="Helvetica"/>
                <a:sym typeface="Helvetica"/>
              </a:defRPr>
            </a:pPr>
            <a:r>
              <a:t>My Comforter, my All in All,</a:t>
            </a:r>
          </a:p>
          <a:p>
            <a:pPr marL="0" indent="0" defTabSz="379729">
              <a:spcBef>
                <a:spcPts val="2700"/>
              </a:spcBef>
              <a:buSzTx/>
              <a:buNone/>
              <a:defRPr b="1" sz="4094">
                <a:solidFill>
                  <a:srgbClr val="002452"/>
                </a:solidFill>
                <a:latin typeface="Helvetica"/>
                <a:ea typeface="Helvetica"/>
                <a:cs typeface="Helvetica"/>
                <a:sym typeface="Helvetica"/>
              </a:defRPr>
            </a:pPr>
            <a:r>
              <a:t>Here in the love of Christ I stand.</a:t>
            </a:r>
          </a:p>
          <a:p>
            <a:pPr marL="0" indent="0" defTabSz="379729">
              <a:spcBef>
                <a:spcPts val="2700"/>
              </a:spcBef>
              <a:buSzTx/>
              <a:buNone/>
              <a:defRPr b="1" sz="4094">
                <a:solidFill>
                  <a:srgbClr val="002452"/>
                </a:solidFill>
                <a:latin typeface="Helvetica"/>
                <a:ea typeface="Helvetica"/>
                <a:cs typeface="Helvetica"/>
                <a:sym typeface="Helvetica"/>
              </a:defRPr>
            </a:pP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8" name="heart.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39" name="Shape 139"/>
          <p:cNvSpPr/>
          <p:nvPr>
            <p:ph type="title"/>
          </p:nvPr>
        </p:nvSpPr>
        <p:spPr>
          <a:prstGeom prst="rect">
            <a:avLst/>
          </a:prstGeom>
        </p:spPr>
        <p:txBody>
          <a:bodyPr/>
          <a:lstStyle>
            <a:lvl1pPr>
              <a:defRPr b="1">
                <a:latin typeface="Helvetica"/>
                <a:ea typeface="Helvetica"/>
                <a:cs typeface="Helvetica"/>
                <a:sym typeface="Helvetica"/>
              </a:defRPr>
            </a:lvl1pPr>
          </a:lstStyle>
          <a:p>
            <a:pPr/>
            <a:r>
              <a:t>In Christ Alone</a:t>
            </a:r>
          </a:p>
        </p:txBody>
      </p:sp>
      <p:sp>
        <p:nvSpPr>
          <p:cNvPr id="140" name="Shape 140"/>
          <p:cNvSpPr/>
          <p:nvPr>
            <p:ph type="body" idx="1"/>
          </p:nvPr>
        </p:nvSpPr>
        <p:spPr>
          <a:prstGeom prst="rect">
            <a:avLst/>
          </a:prstGeom>
        </p:spPr>
        <p:txBody>
          <a:bodyPr/>
          <a:lstStyle/>
          <a:p>
            <a:pPr marL="0" indent="0">
              <a:buSzTx/>
              <a:buNone/>
              <a:defRPr b="1" sz="4600">
                <a:solidFill>
                  <a:srgbClr val="002452"/>
                </a:solidFill>
                <a:latin typeface="Helvetica"/>
                <a:ea typeface="Helvetica"/>
                <a:cs typeface="Helvetica"/>
                <a:sym typeface="Helvetica"/>
              </a:defRPr>
            </a:pPr>
            <a:r>
              <a:t>In Christ alone! - who took on flesh,</a:t>
            </a:r>
          </a:p>
          <a:p>
            <a:pPr marL="0" indent="0">
              <a:buSzTx/>
              <a:buNone/>
              <a:defRPr b="1" sz="4600">
                <a:solidFill>
                  <a:srgbClr val="002452"/>
                </a:solidFill>
                <a:latin typeface="Helvetica"/>
                <a:ea typeface="Helvetica"/>
                <a:cs typeface="Helvetica"/>
                <a:sym typeface="Helvetica"/>
              </a:defRPr>
            </a:pPr>
            <a:r>
              <a:t>Fullness of God in helpless babe.</a:t>
            </a:r>
          </a:p>
          <a:p>
            <a:pPr marL="0" indent="0">
              <a:buSzTx/>
              <a:buNone/>
              <a:defRPr b="1" sz="4600">
                <a:solidFill>
                  <a:srgbClr val="002452"/>
                </a:solidFill>
                <a:latin typeface="Helvetica"/>
                <a:ea typeface="Helvetica"/>
                <a:cs typeface="Helvetica"/>
                <a:sym typeface="Helvetica"/>
              </a:defRPr>
            </a:pPr>
            <a:r>
              <a:t>This gift of love and righteousness,</a:t>
            </a:r>
          </a:p>
          <a:p>
            <a:pPr marL="0" indent="0">
              <a:buSzTx/>
              <a:buNone/>
              <a:defRPr b="1" sz="4600">
                <a:solidFill>
                  <a:srgbClr val="002452"/>
                </a:solidFill>
                <a:latin typeface="Helvetica"/>
                <a:ea typeface="Helvetica"/>
                <a:cs typeface="Helvetica"/>
                <a:sym typeface="Helvetica"/>
              </a:defRPr>
            </a:pPr>
            <a:r>
              <a:t>Scorned by the ones He came to save:</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2" name="heart.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43" name="Shape 143"/>
          <p:cNvSpPr/>
          <p:nvPr>
            <p:ph type="title"/>
          </p:nvPr>
        </p:nvSpPr>
        <p:spPr>
          <a:prstGeom prst="rect">
            <a:avLst/>
          </a:prstGeom>
        </p:spPr>
        <p:txBody>
          <a:bodyPr/>
          <a:lstStyle>
            <a:lvl1pPr>
              <a:defRPr b="1">
                <a:latin typeface="Helvetica"/>
                <a:ea typeface="Helvetica"/>
                <a:cs typeface="Helvetica"/>
                <a:sym typeface="Helvetica"/>
              </a:defRPr>
            </a:lvl1pPr>
          </a:lstStyle>
          <a:p>
            <a:pPr/>
            <a:r>
              <a:t>In Christ Alone</a:t>
            </a:r>
          </a:p>
        </p:txBody>
      </p:sp>
      <p:sp>
        <p:nvSpPr>
          <p:cNvPr id="144" name="Shape 144"/>
          <p:cNvSpPr/>
          <p:nvPr>
            <p:ph type="body" idx="1"/>
          </p:nvPr>
        </p:nvSpPr>
        <p:spPr>
          <a:prstGeom prst="rect">
            <a:avLst/>
          </a:prstGeom>
        </p:spPr>
        <p:txBody>
          <a:bodyPr/>
          <a:lstStyle/>
          <a:p>
            <a:pPr marL="0" indent="0">
              <a:buSzTx/>
              <a:buNone/>
              <a:defRPr b="1" sz="4600">
                <a:solidFill>
                  <a:srgbClr val="002452"/>
                </a:solidFill>
                <a:latin typeface="Helvetica"/>
                <a:ea typeface="Helvetica"/>
                <a:cs typeface="Helvetica"/>
                <a:sym typeface="Helvetica"/>
              </a:defRPr>
            </a:pPr>
            <a:r>
              <a:t>Till on that cross as Jesus died,</a:t>
            </a:r>
          </a:p>
          <a:p>
            <a:pPr marL="0" indent="0">
              <a:buSzTx/>
              <a:buNone/>
              <a:defRPr b="1" sz="4600">
                <a:solidFill>
                  <a:srgbClr val="002452"/>
                </a:solidFill>
                <a:latin typeface="Helvetica"/>
                <a:ea typeface="Helvetica"/>
                <a:cs typeface="Helvetica"/>
                <a:sym typeface="Helvetica"/>
              </a:defRPr>
            </a:pPr>
            <a:r>
              <a:t>The wrath of God was satisfied -</a:t>
            </a:r>
          </a:p>
          <a:p>
            <a:pPr marL="0" indent="0">
              <a:buSzTx/>
              <a:buNone/>
              <a:defRPr b="1" sz="4600">
                <a:solidFill>
                  <a:srgbClr val="002452"/>
                </a:solidFill>
                <a:latin typeface="Helvetica"/>
                <a:ea typeface="Helvetica"/>
                <a:cs typeface="Helvetica"/>
                <a:sym typeface="Helvetica"/>
              </a:defRPr>
            </a:pPr>
            <a:r>
              <a:t>For every sin on Him was laid;</a:t>
            </a:r>
          </a:p>
          <a:p>
            <a:pPr marL="0" indent="0">
              <a:buSzTx/>
              <a:buNone/>
              <a:defRPr b="1" sz="4600">
                <a:solidFill>
                  <a:srgbClr val="002452"/>
                </a:solidFill>
                <a:latin typeface="Helvetica"/>
                <a:ea typeface="Helvetica"/>
                <a:cs typeface="Helvetica"/>
                <a:sym typeface="Helvetica"/>
              </a:defRPr>
            </a:pPr>
            <a:r>
              <a:t>Here in the death of Christ I live.</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6" name="heart.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47" name="Shape 147"/>
          <p:cNvSpPr/>
          <p:nvPr>
            <p:ph type="title"/>
          </p:nvPr>
        </p:nvSpPr>
        <p:spPr>
          <a:prstGeom prst="rect">
            <a:avLst/>
          </a:prstGeom>
        </p:spPr>
        <p:txBody>
          <a:bodyPr/>
          <a:lstStyle>
            <a:lvl1pPr>
              <a:defRPr b="1">
                <a:latin typeface="Helvetica"/>
                <a:ea typeface="Helvetica"/>
                <a:cs typeface="Helvetica"/>
                <a:sym typeface="Helvetica"/>
              </a:defRPr>
            </a:lvl1pPr>
          </a:lstStyle>
          <a:p>
            <a:pPr/>
            <a:r>
              <a:t>In Christ Alone</a:t>
            </a:r>
          </a:p>
        </p:txBody>
      </p:sp>
      <p:sp>
        <p:nvSpPr>
          <p:cNvPr id="148" name="Shape 148"/>
          <p:cNvSpPr/>
          <p:nvPr>
            <p:ph type="body" idx="1"/>
          </p:nvPr>
        </p:nvSpPr>
        <p:spPr>
          <a:prstGeom prst="rect">
            <a:avLst/>
          </a:prstGeom>
        </p:spPr>
        <p:txBody>
          <a:bodyPr/>
          <a:lstStyle/>
          <a:p>
            <a:pPr marL="0" indent="0">
              <a:buSzTx/>
              <a:buNone/>
              <a:defRPr b="1" sz="4600">
                <a:solidFill>
                  <a:srgbClr val="002452"/>
                </a:solidFill>
                <a:latin typeface="Helvetica"/>
                <a:ea typeface="Helvetica"/>
                <a:cs typeface="Helvetica"/>
                <a:sym typeface="Helvetica"/>
              </a:defRPr>
            </a:pPr>
            <a:r>
              <a:t>There in the ground His body lay,</a:t>
            </a:r>
          </a:p>
          <a:p>
            <a:pPr marL="0" indent="0">
              <a:buSzTx/>
              <a:buNone/>
              <a:defRPr b="1" sz="4600">
                <a:solidFill>
                  <a:srgbClr val="002452"/>
                </a:solidFill>
                <a:latin typeface="Helvetica"/>
                <a:ea typeface="Helvetica"/>
                <a:cs typeface="Helvetica"/>
                <a:sym typeface="Helvetica"/>
              </a:defRPr>
            </a:pPr>
            <a:r>
              <a:t>Light of the world by darkness slain:</a:t>
            </a:r>
          </a:p>
          <a:p>
            <a:pPr marL="0" indent="0">
              <a:buSzTx/>
              <a:buNone/>
              <a:defRPr b="1" sz="4600">
                <a:solidFill>
                  <a:srgbClr val="002452"/>
                </a:solidFill>
                <a:latin typeface="Helvetica"/>
                <a:ea typeface="Helvetica"/>
                <a:cs typeface="Helvetica"/>
                <a:sym typeface="Helvetica"/>
              </a:defRPr>
            </a:pPr>
            <a:r>
              <a:t>Then bursting forth in glorious day</a:t>
            </a:r>
          </a:p>
          <a:p>
            <a:pPr marL="0" indent="0">
              <a:buSzTx/>
              <a:buNone/>
              <a:defRPr b="1" sz="4600">
                <a:solidFill>
                  <a:srgbClr val="002452"/>
                </a:solidFill>
                <a:latin typeface="Helvetica"/>
                <a:ea typeface="Helvetica"/>
                <a:cs typeface="Helvetica"/>
                <a:sym typeface="Helvetica"/>
              </a:defRPr>
            </a:pPr>
            <a:r>
              <a:t>Up from the grave He rose again!</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0" name="heart.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51" name="Shape 151"/>
          <p:cNvSpPr/>
          <p:nvPr>
            <p:ph type="title"/>
          </p:nvPr>
        </p:nvSpPr>
        <p:spPr>
          <a:prstGeom prst="rect">
            <a:avLst/>
          </a:prstGeom>
        </p:spPr>
        <p:txBody>
          <a:bodyPr/>
          <a:lstStyle>
            <a:lvl1pPr>
              <a:defRPr b="1">
                <a:latin typeface="Helvetica"/>
                <a:ea typeface="Helvetica"/>
                <a:cs typeface="Helvetica"/>
                <a:sym typeface="Helvetica"/>
              </a:defRPr>
            </a:lvl1pPr>
          </a:lstStyle>
          <a:p>
            <a:pPr/>
            <a:r>
              <a:t>In Christ Alone</a:t>
            </a:r>
          </a:p>
        </p:txBody>
      </p:sp>
      <p:sp>
        <p:nvSpPr>
          <p:cNvPr id="152" name="Shape 152"/>
          <p:cNvSpPr/>
          <p:nvPr>
            <p:ph type="body" idx="1"/>
          </p:nvPr>
        </p:nvSpPr>
        <p:spPr>
          <a:prstGeom prst="rect">
            <a:avLst/>
          </a:prstGeom>
        </p:spPr>
        <p:txBody>
          <a:bodyPr/>
          <a:lstStyle/>
          <a:p>
            <a:pPr marL="0" indent="0">
              <a:buSzTx/>
              <a:buNone/>
              <a:defRPr b="1" sz="4600">
                <a:solidFill>
                  <a:srgbClr val="002452"/>
                </a:solidFill>
                <a:latin typeface="Helvetica"/>
                <a:ea typeface="Helvetica"/>
                <a:cs typeface="Helvetica"/>
                <a:sym typeface="Helvetica"/>
              </a:defRPr>
            </a:pPr>
            <a:r>
              <a:t>And as He stands in victory</a:t>
            </a:r>
          </a:p>
          <a:p>
            <a:pPr marL="0" indent="0">
              <a:buSzTx/>
              <a:buNone/>
              <a:defRPr b="1" sz="4600">
                <a:solidFill>
                  <a:srgbClr val="002452"/>
                </a:solidFill>
                <a:latin typeface="Helvetica"/>
                <a:ea typeface="Helvetica"/>
                <a:cs typeface="Helvetica"/>
                <a:sym typeface="Helvetica"/>
              </a:defRPr>
            </a:pPr>
            <a:r>
              <a:t>Sin's curse has lost its grip on me,</a:t>
            </a:r>
          </a:p>
          <a:p>
            <a:pPr marL="0" indent="0">
              <a:buSzTx/>
              <a:buNone/>
              <a:defRPr b="1" sz="4600">
                <a:solidFill>
                  <a:srgbClr val="002452"/>
                </a:solidFill>
                <a:latin typeface="Helvetica"/>
                <a:ea typeface="Helvetica"/>
                <a:cs typeface="Helvetica"/>
                <a:sym typeface="Helvetica"/>
              </a:defRPr>
            </a:pPr>
            <a:r>
              <a:t>For I am His and He is mine -</a:t>
            </a:r>
          </a:p>
          <a:p>
            <a:pPr marL="0" indent="0">
              <a:buSzTx/>
              <a:buNone/>
              <a:defRPr b="1" sz="4600">
                <a:solidFill>
                  <a:srgbClr val="002452"/>
                </a:solidFill>
                <a:latin typeface="Helvetica"/>
                <a:ea typeface="Helvetica"/>
                <a:cs typeface="Helvetica"/>
                <a:sym typeface="Helvetica"/>
              </a:defRPr>
            </a:pPr>
            <a:r>
              <a:t>Bought with the precious blood of Christ.</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4" name="heart.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55" name="Shape 155"/>
          <p:cNvSpPr/>
          <p:nvPr>
            <p:ph type="title"/>
          </p:nvPr>
        </p:nvSpPr>
        <p:spPr>
          <a:prstGeom prst="rect">
            <a:avLst/>
          </a:prstGeom>
        </p:spPr>
        <p:txBody>
          <a:bodyPr/>
          <a:lstStyle>
            <a:lvl1pPr>
              <a:defRPr b="1">
                <a:latin typeface="Helvetica"/>
                <a:ea typeface="Helvetica"/>
                <a:cs typeface="Helvetica"/>
                <a:sym typeface="Helvetica"/>
              </a:defRPr>
            </a:lvl1pPr>
          </a:lstStyle>
          <a:p>
            <a:pPr/>
            <a:r>
              <a:t>In Christ Alone</a:t>
            </a:r>
          </a:p>
        </p:txBody>
      </p:sp>
      <p:sp>
        <p:nvSpPr>
          <p:cNvPr id="156" name="Shape 156"/>
          <p:cNvSpPr/>
          <p:nvPr>
            <p:ph type="body" idx="1"/>
          </p:nvPr>
        </p:nvSpPr>
        <p:spPr>
          <a:prstGeom prst="rect">
            <a:avLst/>
          </a:prstGeom>
        </p:spPr>
        <p:txBody>
          <a:bodyPr/>
          <a:lstStyle/>
          <a:p>
            <a:pPr marL="0" indent="0">
              <a:buSzTx/>
              <a:buNone/>
              <a:defRPr b="1" sz="4600">
                <a:solidFill>
                  <a:srgbClr val="002452"/>
                </a:solidFill>
                <a:latin typeface="Helvetica"/>
                <a:ea typeface="Helvetica"/>
                <a:cs typeface="Helvetica"/>
                <a:sym typeface="Helvetica"/>
              </a:defRPr>
            </a:pPr>
            <a:r>
              <a:t>No guilt in life, no fear in death,</a:t>
            </a:r>
          </a:p>
          <a:p>
            <a:pPr marL="0" indent="0">
              <a:buSzTx/>
              <a:buNone/>
              <a:defRPr b="1" sz="4600">
                <a:solidFill>
                  <a:srgbClr val="002452"/>
                </a:solidFill>
                <a:latin typeface="Helvetica"/>
                <a:ea typeface="Helvetica"/>
                <a:cs typeface="Helvetica"/>
                <a:sym typeface="Helvetica"/>
              </a:defRPr>
            </a:pPr>
            <a:r>
              <a:t>This is the power of Christ in me;</a:t>
            </a:r>
          </a:p>
          <a:p>
            <a:pPr marL="0" indent="0">
              <a:buSzTx/>
              <a:buNone/>
              <a:defRPr b="1" sz="4600">
                <a:solidFill>
                  <a:srgbClr val="002452"/>
                </a:solidFill>
                <a:latin typeface="Helvetica"/>
                <a:ea typeface="Helvetica"/>
                <a:cs typeface="Helvetica"/>
                <a:sym typeface="Helvetica"/>
              </a:defRPr>
            </a:pPr>
            <a:r>
              <a:t>From life's first cry to final breath,</a:t>
            </a:r>
          </a:p>
          <a:p>
            <a:pPr marL="0" indent="0">
              <a:buSzTx/>
              <a:buNone/>
              <a:defRPr b="1" sz="4600">
                <a:solidFill>
                  <a:srgbClr val="002452"/>
                </a:solidFill>
                <a:latin typeface="Helvetica"/>
                <a:ea typeface="Helvetica"/>
                <a:cs typeface="Helvetica"/>
                <a:sym typeface="Helvetica"/>
              </a:defRPr>
            </a:pPr>
            <a:r>
              <a:t>Jesus commands my destiny.</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8" name="heart.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59" name="Shape 159"/>
          <p:cNvSpPr/>
          <p:nvPr>
            <p:ph type="title"/>
          </p:nvPr>
        </p:nvSpPr>
        <p:spPr>
          <a:prstGeom prst="rect">
            <a:avLst/>
          </a:prstGeom>
        </p:spPr>
        <p:txBody>
          <a:bodyPr/>
          <a:lstStyle>
            <a:lvl1pPr>
              <a:defRPr b="1">
                <a:latin typeface="Helvetica"/>
                <a:ea typeface="Helvetica"/>
                <a:cs typeface="Helvetica"/>
                <a:sym typeface="Helvetica"/>
              </a:defRPr>
            </a:lvl1pPr>
          </a:lstStyle>
          <a:p>
            <a:pPr/>
            <a:r>
              <a:t>In Christ Alone</a:t>
            </a:r>
          </a:p>
        </p:txBody>
      </p:sp>
      <p:sp>
        <p:nvSpPr>
          <p:cNvPr id="160" name="Shape 160"/>
          <p:cNvSpPr/>
          <p:nvPr>
            <p:ph type="body" idx="1"/>
          </p:nvPr>
        </p:nvSpPr>
        <p:spPr>
          <a:prstGeom prst="rect">
            <a:avLst/>
          </a:prstGeom>
        </p:spPr>
        <p:txBody>
          <a:bodyPr/>
          <a:lstStyle/>
          <a:p>
            <a:pPr marL="0" indent="0">
              <a:buSzTx/>
              <a:buNone/>
              <a:defRPr b="1" sz="4600">
                <a:solidFill>
                  <a:srgbClr val="002452"/>
                </a:solidFill>
                <a:latin typeface="Helvetica"/>
                <a:ea typeface="Helvetica"/>
                <a:cs typeface="Helvetica"/>
                <a:sym typeface="Helvetica"/>
              </a:defRPr>
            </a:pPr>
            <a:r>
              <a:t>No power of hell, no scheme of man,</a:t>
            </a:r>
          </a:p>
          <a:p>
            <a:pPr marL="0" indent="0">
              <a:buSzTx/>
              <a:buNone/>
              <a:defRPr b="1" sz="4600">
                <a:solidFill>
                  <a:srgbClr val="002452"/>
                </a:solidFill>
                <a:latin typeface="Helvetica"/>
                <a:ea typeface="Helvetica"/>
                <a:cs typeface="Helvetica"/>
                <a:sym typeface="Helvetica"/>
              </a:defRPr>
            </a:pPr>
            <a:r>
              <a:t>Can ever pluck me from His hand:</a:t>
            </a:r>
          </a:p>
          <a:p>
            <a:pPr marL="0" indent="0">
              <a:buSzTx/>
              <a:buNone/>
              <a:defRPr b="1" sz="4600">
                <a:solidFill>
                  <a:srgbClr val="002452"/>
                </a:solidFill>
                <a:latin typeface="Helvetica"/>
                <a:ea typeface="Helvetica"/>
                <a:cs typeface="Helvetica"/>
                <a:sym typeface="Helvetica"/>
              </a:defRPr>
            </a:pPr>
            <a:r>
              <a:t>Till He returns and takes me home,</a:t>
            </a:r>
          </a:p>
          <a:p>
            <a:pPr marL="0" indent="0">
              <a:buSzTx/>
              <a:buNone/>
              <a:defRPr b="1" sz="4600">
                <a:solidFill>
                  <a:srgbClr val="002452"/>
                </a:solidFill>
                <a:latin typeface="Helvetica"/>
                <a:ea typeface="Helvetica"/>
                <a:cs typeface="Helvetica"/>
                <a:sym typeface="Helvetica"/>
              </a:defRPr>
            </a:pPr>
            <a:r>
              <a:t>Here in the power of Christ I'll stand.</a:t>
            </a:r>
          </a:p>
          <a:p>
            <a:pPr marL="0" indent="0">
              <a:buSzTx/>
              <a:buNone/>
              <a:defRPr b="1" sz="4600">
                <a:solidFill>
                  <a:srgbClr val="002452"/>
                </a:solidFill>
                <a:latin typeface="Helvetica"/>
                <a:ea typeface="Helvetica"/>
                <a:cs typeface="Helvetica"/>
                <a:sym typeface="Helvetica"/>
              </a:defRPr>
            </a:pPr>
            <a:r>
              <a:t>                        </a:t>
            </a:r>
            <a:r>
              <a:rPr sz="6400"/>
              <a:t>     *</a:t>
            </a:r>
            <a:r>
              <a:t> </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