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52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3670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Welcome to Church!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asted-image.jpeg"/>
          <p:cNvPicPr>
            <a:picLocks/>
          </p:cNvPicPr>
          <p:nvPr/>
        </p:nvPicPr>
        <p:blipFill>
          <a:blip r:embed="rId2">
            <a:alphaModFix amt="50312"/>
            <a:extLst/>
          </a:blip>
          <a:srcRect l="15099" r="15099"/>
          <a:stretch>
            <a:fillRect/>
          </a:stretch>
        </p:blipFill>
        <p:spPr>
          <a:xfrm>
            <a:off x="6718424" y="638919"/>
            <a:ext cx="5334001" cy="821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>
            <a:spLocks noGrp="1"/>
          </p:cNvSpPr>
          <p:nvPr>
            <p:ph type="body" sz="half" idx="1"/>
          </p:nvPr>
        </p:nvSpPr>
        <p:spPr>
          <a:xfrm>
            <a:off x="952500" y="1270000"/>
            <a:ext cx="6551861" cy="705668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Matthew 16</a:t>
            </a:r>
          </a:p>
          <a:p>
            <a:pPr marL="0" indent="0">
              <a:buSzTx/>
              <a:buNone/>
            </a:pPr>
            <a:r>
              <a:t>18 And I tell you that you are Peter, and on this rock I will build my church, and the gates of Hades will not overcome it. </a:t>
            </a:r>
          </a:p>
          <a:p>
            <a:pPr marL="0" indent="0">
              <a:buSzTx/>
              <a:buNone/>
            </a:pPr>
            <a:r>
              <a:t>19 I will give you the keys of the kingdom of heaven; whatever you bind on earth will be[d] bound in heaven, and whatever you loose on earth will be loosed in heaven.” 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xfrm>
            <a:off x="1054100" y="14097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634999" indent="-634999">
              <a:buSzPct val="100000"/>
              <a:buAutoNum type="arabicPeriod"/>
              <a:defRPr sz="3800"/>
            </a:pPr>
            <a:r>
              <a:t>Indulgences</a:t>
            </a:r>
          </a:p>
          <a:p>
            <a:pPr marL="634999" indent="-634999">
              <a:buSzPct val="100000"/>
              <a:buAutoNum type="arabicPeriod"/>
              <a:defRPr sz="3800"/>
            </a:pPr>
            <a:r>
              <a:t>Papal infallibility</a:t>
            </a:r>
          </a:p>
          <a:p>
            <a:pPr marL="634999" indent="-634999">
              <a:buSzPct val="100000"/>
              <a:buAutoNum type="arabicPeriod"/>
              <a:defRPr sz="3800"/>
            </a:pPr>
            <a:r>
              <a:t>Sacerdotalism</a:t>
            </a:r>
          </a:p>
        </p:txBody>
      </p:sp>
      <p:pic>
        <p:nvPicPr>
          <p:cNvPr id="157" name="pasted-image.jpeg"/>
          <p:cNvPicPr>
            <a:picLocks/>
          </p:cNvPicPr>
          <p:nvPr/>
        </p:nvPicPr>
        <p:blipFill>
          <a:blip r:embed="rId2">
            <a:alphaModFix amt="49665"/>
            <a:extLst/>
          </a:blip>
          <a:srcRect l="15099" r="150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asted-image.jpeg"/>
          <p:cNvPicPr>
            <a:picLocks/>
          </p:cNvPicPr>
          <p:nvPr/>
        </p:nvPicPr>
        <p:blipFill>
          <a:blip r:embed="rId2">
            <a:alphaModFix amt="49967"/>
            <a:extLst/>
          </a:blip>
          <a:srcRect l="15099" r="150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>
            <a:spLocks noGrp="1"/>
          </p:cNvSpPr>
          <p:nvPr>
            <p:ph type="body" sz="half" idx="1"/>
          </p:nvPr>
        </p:nvSpPr>
        <p:spPr>
          <a:xfrm>
            <a:off x="952500" y="1270000"/>
            <a:ext cx="6525568" cy="72136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 Peter 2</a:t>
            </a:r>
          </a:p>
          <a:p>
            <a:pPr marL="0" indent="0">
              <a:buSzTx/>
              <a:buNone/>
            </a:pPr>
            <a:r>
              <a:t>4 As you come to him, the living Stone—rejected by humans but chosen by God and precious to him</a:t>
            </a:r>
          </a:p>
          <a:p>
            <a:pPr marL="0" indent="0">
              <a:buSzTx/>
              <a:buNone/>
            </a:pPr>
            <a:r>
              <a:t>5 you also, like living stones, are being built into a spiritual house to be a holy priesthood, offering spiritual sacrifices acceptable to God through Jesus Christ.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asted-image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7593" b="759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Diet of Worms</a:t>
            </a:r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pasted-image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t="2035" b="2035"/>
          <a:stretch>
            <a:fillRect/>
          </a:stretch>
        </p:blipFill>
        <p:spPr>
          <a:xfrm>
            <a:off x="6718300" y="638919"/>
            <a:ext cx="5334000" cy="8216901"/>
          </a:xfrm>
          <a:prstGeom prst="rect">
            <a:avLst/>
          </a:prstGeom>
        </p:spPr>
      </p:pic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Frederick III of Saxony</a:t>
            </a:r>
          </a:p>
        </p:txBody>
      </p:sp>
      <p:sp>
        <p:nvSpPr>
          <p:cNvPr id="168" name="Shape 16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asted-image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748" y="3407945"/>
            <a:ext cx="13004801" cy="2608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Grace for all</a:t>
            </a:r>
          </a:p>
        </p:txBody>
      </p:sp>
      <p:sp>
        <p:nvSpPr>
          <p:cNvPr id="126" name="Shape 126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asted-image.pn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756" r="1075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Luther in a storm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asted-image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3527" r="3527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John Wycliffe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asted-image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l="2499" r="24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</p:spPr>
      </p:pic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r>
              <a:t>Jan (John) Hus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asted-image.jpeg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rcRect l="15099" r="150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</p:spPr>
      </p:pic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Martin Luther</a:t>
            </a:r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1054100" y="1409700"/>
            <a:ext cx="11099800" cy="6286500"/>
          </a:xfrm>
          <a:prstGeom prst="rect">
            <a:avLst/>
          </a:prstGeom>
        </p:spPr>
        <p:txBody>
          <a:bodyPr/>
          <a:lstStyle>
            <a:lvl1pPr marL="634999" indent="-634999">
              <a:buSzPct val="100000"/>
              <a:buAutoNum type="arabicPeriod"/>
              <a:defRPr sz="3800"/>
            </a:lvl1pPr>
          </a:lstStyle>
          <a:p>
            <a:r>
              <a:t>Indulgences </a:t>
            </a:r>
          </a:p>
        </p:txBody>
      </p:sp>
      <p:pic>
        <p:nvPicPr>
          <p:cNvPr id="145" name="pasted-image.jpeg"/>
          <p:cNvPicPr>
            <a:picLocks/>
          </p:cNvPicPr>
          <p:nvPr/>
        </p:nvPicPr>
        <p:blipFill>
          <a:blip r:embed="rId2">
            <a:alphaModFix amt="49709"/>
            <a:extLst/>
          </a:blip>
          <a:srcRect l="15099" r="150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asted-image.jpeg"/>
          <p:cNvPicPr>
            <a:picLocks/>
          </p:cNvPicPr>
          <p:nvPr/>
        </p:nvPicPr>
        <p:blipFill>
          <a:blip r:embed="rId2">
            <a:alphaModFix amt="49700"/>
            <a:extLst/>
          </a:blip>
          <a:srcRect l="15099" r="150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952500" y="1270000"/>
            <a:ext cx="6103888" cy="762064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Romans 3</a:t>
            </a:r>
          </a:p>
          <a:p>
            <a:pPr marL="0" indent="0">
              <a:buSzTx/>
              <a:buNone/>
            </a:pPr>
            <a:r>
              <a:t>23 for all have sinned and fall short of the glory of God, </a:t>
            </a:r>
          </a:p>
          <a:p>
            <a:pPr marL="0" indent="0">
              <a:buSzTx/>
              <a:buNone/>
            </a:pPr>
            <a:r>
              <a:t>24 and all are justified freely by his grace through the redemption that came by Christ Jesus.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xfrm>
            <a:off x="1054100" y="1409700"/>
            <a:ext cx="11099800" cy="6286500"/>
          </a:xfrm>
          <a:prstGeom prst="rect">
            <a:avLst/>
          </a:prstGeom>
        </p:spPr>
        <p:txBody>
          <a:bodyPr/>
          <a:lstStyle/>
          <a:p>
            <a:pPr marL="634999" indent="-634999">
              <a:buSzPct val="100000"/>
              <a:buAutoNum type="arabicPeriod"/>
              <a:defRPr sz="3800"/>
            </a:pPr>
            <a:r>
              <a:t>Indulgences</a:t>
            </a:r>
          </a:p>
          <a:p>
            <a:pPr marL="634999" indent="-634999">
              <a:buSzPct val="100000"/>
              <a:buAutoNum type="arabicPeriod"/>
              <a:defRPr sz="3800"/>
            </a:pPr>
            <a:r>
              <a:t>Papal infallibility</a:t>
            </a:r>
          </a:p>
        </p:txBody>
      </p:sp>
      <p:pic>
        <p:nvPicPr>
          <p:cNvPr id="151" name="pasted-image.jpeg"/>
          <p:cNvPicPr>
            <a:picLocks/>
          </p:cNvPicPr>
          <p:nvPr/>
        </p:nvPicPr>
        <p:blipFill>
          <a:blip r:embed="rId2">
            <a:alphaModFix amt="49749"/>
            <a:extLst/>
          </a:blip>
          <a:srcRect l="15099" r="15099"/>
          <a:stretch>
            <a:fillRect/>
          </a:stretch>
        </p:blipFill>
        <p:spPr>
          <a:xfrm>
            <a:off x="6718300" y="638919"/>
            <a:ext cx="5334001" cy="8216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Custom</PresentationFormat>
  <Paragraphs>23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</vt:lpstr>
      <vt:lpstr>Welcome to Church!</vt:lpstr>
      <vt:lpstr>Grace for all</vt:lpstr>
      <vt:lpstr>Luther in a storm</vt:lpstr>
      <vt:lpstr>John Wycliffe</vt:lpstr>
      <vt:lpstr>Jan (John) Hus</vt:lpstr>
      <vt:lpstr>Martin Luther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Diet of Worms</vt:lpstr>
      <vt:lpstr>Frederick III of Saxony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Church!</dc:title>
  <cp:lastModifiedBy>Gizzmo</cp:lastModifiedBy>
  <cp:revision>2</cp:revision>
  <dcterms:modified xsi:type="dcterms:W3CDTF">2017-11-11T05:15:33Z</dcterms:modified>
</cp:coreProperties>
</file>