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58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22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2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7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9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2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9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7B8C-3CD6-449A-B5B6-81A862B6BE94}" type="datetimeFigureOut">
              <a:rPr lang="en-AU" smtClean="0"/>
              <a:t>16/01/2024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6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258415"/>
            <a:ext cx="4211960" cy="4437112"/>
          </a:xfrm>
        </p:spPr>
        <p:txBody>
          <a:bodyPr>
            <a:norm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God saw all that he had made, and it was very good.</a:t>
            </a:r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.”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796136" y="4728269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Genesis 1:31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NIV</a:t>
            </a:r>
            <a:endParaRPr lang="en-A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1" y="0"/>
            <a:ext cx="4738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23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43678"/>
            <a:ext cx="3384376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Worship the Lord with gladness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.”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A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Psalm 100:2, </a:t>
            </a:r>
            <a:r>
              <a:rPr lang="en-A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NIV.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r="4905" b="1408"/>
          <a:stretch/>
        </p:blipFill>
        <p:spPr bwMode="auto">
          <a:xfrm>
            <a:off x="4211960" y="1"/>
            <a:ext cx="49987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3578" y="652378"/>
            <a:ext cx="3530293" cy="57246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not have any quarreling between you and me.”</a:t>
            </a:r>
          </a:p>
          <a:p>
            <a:pPr algn="ctr"/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Genesis 13:8, </a:t>
            </a:r>
            <a: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NIV.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0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516" y="741633"/>
            <a:ext cx="3816424" cy="53553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will accept nothing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belonging</a:t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you.”</a:t>
            </a:r>
          </a:p>
          <a:p>
            <a:pPr algn="ctr"/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Genesis 14:23, </a:t>
            </a:r>
            <a: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 bwMode="auto">
          <a:xfrm>
            <a:off x="4150940" y="-19422"/>
            <a:ext cx="5022354" cy="687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84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2226" y="286149"/>
            <a:ext cx="3456384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 us love one another, for love comes from God.”</a:t>
            </a:r>
          </a:p>
          <a:p>
            <a:pPr algn="ctr"/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John 4:7, </a:t>
            </a:r>
            <a: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NIV.</a:t>
            </a:r>
          </a:p>
        </p:txBody>
      </p:sp>
      <p:sp>
        <p:nvSpPr>
          <p:cNvPr id="3" name="AutoShape 2" descr="data:image/jpeg;base64,/9j/4AAQSkZJRgABAQAAAQABAAD/2wCEAAoGCBUVExcVFRUYGBcZGh8cGxoaGxocIBwaHBwcHBwaHR8cHysjHB8oIB8aJTUlKCwuMjIyGSM3PDcxOysxMi4BCwsLDw4PHRERHTEoIyk0OTExMzMxMTM0MTExMTExMTMxMTExMTExMTExMTExMTExMTExMTExMTExMTExMTExMf/AABEIAMUA/wMBIgACEQEDEQH/xAAcAAACAgMBAQAAAAAAAAAAAAAEBgMFAAECBwj/xAA/EAABAwIEAwYEBQIEBgMBAAABAgMRACEEEjFBBVFhBhMicYGRMqGx8BRCUsHRI+EHYnLxFTNDgpKiJFOyFv/EABoBAAMBAQEBAAAAAAAAAAAAAAIDBAEABQb/xAAtEQACAgEEAQMDBAIDAQAAAAABAgARAwQSITFBIjJRE3GRQmGBoRQzscHwI//aAAwDAQACEQMRAD8AdsIpvBswCJPxK3UaquDYRzHPKcdJDKT8NxmPL+arHSrFP5JIQkawdP5M700jGJZQG0QAkQB/fc16TgqOOzPnkdXIB9q+PmEcX4sG0lKIASIF+X7Ui8U4ktwnMokcv4qfj+PzrtaNapF0zToqyXValsjbb4hDLOdKwpMpykk8ranp/NJvE8eUK7tEAbnn/Ao3i+LXnyyQImL6be9LinFKJUq81Hqn35K8CelosWzHZ8wppcrG5JqXEpUFAm03H80Jh0+JPnV7x10HLzyDUg2joB7bVMeDHvwQI+/4dYcOtJccAyIJEc1C+nK9NnFeLiMqVQYiAa8a7K8fcZBbBIQoyQNZgDfy+tO605/EZB2v7VbiAycnxIsuQ4FKqO4Rjyo8/vlVcEqBqxw6+dzRC8AlV0mFcqrDbeDIGQ5PUs64Jj1AgH799aZgwlYkAUmpwpC7yCKZuG4kiAT6/wA1NmXyJfo3NbHmsdwxKhYQaDwGdtWXbnTKU5rjWoX2ArUQaQMnFGWNpxe5Zp/DpdTO+4rOGJUjwnT9qzBoKaLKaSX8ShUs7vMrnMKUrJGh1/Y+lWeHTIjpWETXTKYoS9xi4wp4geHbhw2mflReKRapCjxVt6u3c3NCUCINhEQgnc1IEwmKkIsBW3BpWlpwWpGAZgeprM8+VSZLRzrCAK65tThJj70HM9a0dZmBv18/4qI3PShuIYtKfDvy/miVbgM4UWZmMx6UjWB8z18vOvM/8WuPqUlLCVeFV1gcxlUAfcH2p3fwynPGswBz0rx3thikuOugEkh4lJI/LkSg/NCfemkBV4khdnej1KVgSba177w19KUDVSiATYlR6gHbqa8DwqZNexcLx2RMSTy1JjrB/eixLuBisuQIwm+Bp7pm8hS7x9PlQHEMXBGW871X8S4vaSTE5Z/nrEn0oVjEhY9bE/dqdYJnlu5CAAcSTFElRJ1N6hzRRDiR6VSce4h3XhBAUd7Ej0omyBV5iMWJsr7RKvtG/CykDQDbfkenShuGNJA7zUAE5TrbX760C48VklRJJ161pIqAklt0+hRNibZ22oFYMaGYreIxBUTYRsKhUYNaisIs3DqE4GAtMm0iYr1PhbiVITvaNdDuK8mZXBpw7MYmAFZjCbmVFKRpa3xE03C+1q+ZHrEsAxrcQoGwt971YYTFC2YROhGn9qAwHFUn4h4TzH2aYW8I04Blien8/wA1Y7DzI8KEm1P8SX8KlQ1B6jX+9S4fBFItcUG3hVtqgE3+/L6VZ4Jagb1O/A4M9DEoJ9QowjCKgxRykgiuEISu+hqdCLaXqMvZqegi8SHJaumuRraq2KTz2Yyh1NgRWKsajccgTWgsGFTWhgoszjyaElK6jeVJFaAOn71kVG2sa/bG/SBHcmQZJPKuxUTahpXaFa9DVaZVdbEWVIM6monVTXTiqimsBINXxOacq5ChFMpBsMx/fmTRpoLHOECBCRuT+w3NU42+IjIOLMHxcW7wydkg6V4L2hy/iHMpkSZ8zsK9LwvaPLicShYCm2wMqjrsDN7ma8qxZBcWRpmMdRJinH2yQNbXM4cRnQDpmE+U3r1fh3FlLdcZZYQnITeJkAxKs1pmvJ8CvKsK5Kkehmnz/DXElTjxCiCvxE9Jn6mtxmjF5hZizxMnPCoCtwmSCIkKBNjqb7VY9n3ASUCSAJkjfcWt70tPuR8JOkenLyqy4G5EEkpTMkpuQY9wDyrhY5is2IHHGjGLAToZi3nSTxRJWpSvQzqVan20pyxWJysqOb8vxC0yNB1NIjqiTJmL+lZmbmovQrwTBBY12FVypN66y7b0oGemZjutcZr12jxGIvXCQZriZokzab9aZ+FPpbyEDMowQDNlGRoLqMHSwveqThWEKsytkJKieg/esw/FVpUAnwptOU3I3Gbab1lkRDrvNDxHQLgazN7jLY9NquODKcQQtMiaq+GOpdaSpDZCUgJJUqVZuURpyM7UdgcQpvQx86uV9yTyD/8ALLRjZguMkHK436i9XbSULjKR5GqDhWLS5EgT5QavMMwBtUuSvE9nTsWHdiFJajpUzTnOowv1rUA+dSO6r33LlU+JvEORYCaxoAQawJ3+ldAgWN6Qco+33jAnNyNte0GuVJgT13qQKsdvWuAmdpB6mpXYceTGqJtL0xp7VsoJIg23FaDKR+VQ9f71j6wBab2rh5DGce+JpQUDpYbmsZWdOdbbbgaj1rRbkiTpMQYpYLXS8TiBO+8BtuK1Bm9R5r2006zXZWZinJnYcEi+oLID1OzUGLKshIt139KkQv61p0jKelWYXWrBisikggzwDi2KIdf/AM+vooKqkmKP4muVuK6k/wDsBW8OpBwr0jxygg9PFI94qy+BPNUQDD3E8qaewGfvSEgnwk29KXkNAMzuIHvenz/C/DgNqdUYnwg/M/tTMZ5uLzCxU88cTejcEoRF5B9I+s6UPiDFcYZcHa/WKwm5pG5Y34xjM2gaxcx5GNhPtSjjWjNrX+zTD/xFTaFJsqU+E5h4Z0JidjpS3inQdJFA5s8ROlR1JuBOJM8zU+GUcwJGlRGxrpIJPXWhYT0D1JWkEugRr/t/NS4/D5FQExFj9ipA4ELSqPyz5zJvQz+OKjoAL28zJoe5jAk8dSbEYkhopAEKP399TQjeldYoAxGsfOt5BGt6KYKCxg7F4lYcUkCQoQSToJF/cU24ZPiG8HSf5pI7LNf1QSJHmbRebaGvQeFYcKIsCfP7+xVODhTPJ1a3lFRv4Ph0KQDkANXDYCRqfWg+DslCdI8PtapChX6zr+qodVnKsFrue1psY2XCcxOgtGulbamJihFJP6yf+48/OsbEgkqPh0vzrzSchPAMuBWoWNZmOQrruRM86DShX6z/AOVayK/Wr/yNaiE+4XOL/ELWmTBHvXaQeW3WgQ3ZRJJKYi/MkfStpaPM67k0vawN1N3Q3P0+VcNXMUIGjNyfc10GxCjuCB71xVzViduEMWkzatFJtNBdxW/woI0oHvtVM0GFKAH5Sa0syR4Y/aglNXO32DUiQqQAo0xQx5I7g3CEIv02jnQfHQRh3jee7WR7GpQpQO3r/ag+0OKIwzsgAZCLE7wP3o8QBa4OU0pngL5nP5GuRbDrvdTiABbYEn9q7xKrrjcn2maDeBIQnmdPlXrzy0hL4GUCbki3pT12Dlau6/IlE2G8j6z8qScQ2M4T+lIB8wL/ADmm7/DviCUvlkJzFwWOkBIUo/QCjRiORFuocgRJN64POd6mcRfzBrFMEi1YtXCBAlqrhqu5nKoHVR1mdCCNgB6VQKSJ1pkf4mpLIabX4csKSEgCTM3kk69B0FUD+daiSb7mhagZmOxdmQpRNqYeGcMGUlCSpWUkyNhy9THvyoXguACiUqT4lJVkmQZjb60z8CxCUs/BojIrxCSSFKzBJ1kZDpaaWXUmrhMxPXURMYsrWdlG0dBtUKEVa4FguY4oEDM4vXQRmJ+QND8QACjAgc+c6W2muB5qOY1QgwTbrz/ai8PhEqIGcCYuefl0qFtIN78qIYCirrpIiiuKduJecLaDKVLUTCgIFjvqfvenzstxHDp+JQmxCiRbytrSQl5SWkeG+8gEEEC/XQ+9EYBIccSAcqzBGUwCBseRgmjOQheRxIVJ37uzPScHjGcUlS0qcgLUPCVDQwDbnBqb8A3P/VPO6q8/CcRhSosylC/j7voqRH6SJItFcscUxa3bd7JAEKWpMj6eutTNzyGNT1E1iKNpQkz0FPDmv0ufOuhw9oflc9zS5h+PPtMw8lwKJIzoTnycirMfFHSgGu0LudUY1KwbDMlKL84JED0oFDkXZjW1mJe0jojhzWuRfzrv8C3shXzpFR2heSrMrHJEiSlSQocwCUk5Tep8Px118BH4pvcEARnCgRrbny2Fb9Nuyx/MA63FXtjknCNqEhK42InStfg2v0rPnNLmFcdbw7banwnu/DMHKUiyVZkmZgAwLUJguIpwhJTiHXUqJXlbSkpSSZ1VmN+UisVbHZhHW4r9v9xvGFa/QqsODb/Sv50pntsjMQO/sNTlA9spHyodztStSpbdcUdglBVM7HKisGHIT2fzOOuwj9McvwbX6VVv8G1slXz/AJpYc7UOpQVLLoE7NDYXuoAR1qn4n2tcEZcQoT/ptYagA3F60ISaszm1mIfpj45hGgCVZwBqcxEdda7DDeynPRSv2NeatcXU8mFvrdSNGikyevhuTc0WyvEqAQyl0QbAlSQhI8jfoDpGlEw28FiPxAGsQn2T0FCEbOO/+S6pO3rgbwTpzuEykQZ1KgNxS9huAY1wgOOOpQL+J5evtaueOcI7jDrUSYt8ThV4pF4JiT0pf1EDAbrm5M1oaQj7mIjCPFHOg2lguJJ0SB8t6KbWQqRGp6c/71XYYSr3q25Mg4JhrjgzExrf3+/lVl2PU6HytsKUUpPwmIm3Oq1bXgUvYEAdasuzaP6S1SZUoC06ATt5j2oHbjiYfaTAsKwpa0J3VMfKPnaj2cLnQtQIShMSTudgORNDsOjvEqmCjxA9Rt71dqwS3EJyx3actgAC4pRUVEHoQR5UDsQ3wIpuagacKgEAJzrV4Re0keEzoQdRppvrVi7wtlv/AJqTrKjrFvgEak2vzo3CKhkNlAME2y3toZUTI6/Kp3sK44jxXSNMyhE6QB+Yic1uVLZWIuK3eqpRIxSXXkFsBopsNSSRefh10Gm9a4Q4EuPNndIIJCZtcJJ1GsW3FVnG8IGHEhJJJGbexzGPoKFcxCytSyrxHUD6mPua76e4cdSpT6TJ8P8A0+IKIE5VuQOYKFfzVpiOGpdAcgJyjxBPMCUxJ3AvS3w7ELTiErBOYHXXaPpTEcUtZhCygQPhFirWT8vajK0P3+Z2VqZT4lcvhqktJcOkpgc8/i08p9queDcLbWtBWFhJmSBCc0GBMaTF6jwLyDlDivCATAvBy5E/Irv0rMOTlGVKU256nWdbX2rfpZG4H5i8uQAcwx/geJMhJSpJMgJMxFhE6Wj3qpU04hR8ZBFt567Ufhi6kyg5TzCkCr/hmKeWUB1tDoV4AVbk3sYubGw5U8K+P3AEfgycMD13FvCcTdbHhV4tysqUkjllIo9ni6yP6ndHScqXEqjoQmJ85p1XwrD/AP0qneAP5qTDcGZie5Ufb+axmwdkG49Uy9Cp57iMS6CC1iylP6VJclPQkJINdLxAcH9UtOE/myOg/wDqgV6G92faV/0yk+dab7MsgXak84T/ABW78NeYWzN0QJ5ccKgGym4JuCh025aUZ+KG62gOQaULecTXo/8A/L4cj/knzvUL/ZBkg5ELSqLXkA+RrgdOe7gtiy/AicjHYYJjMg9Cl036eARUSsezcBCb9HI9op0wnZNvIkqbBXF5B1mx15ULxHs200nOtBKZjwI08zsOprlXTA8XMZMu29oiK9iQRCVNJGl0LV/+hapmuIrypSA2opm8OXn/ACpgVdvuMtyEttDzKFqPL4jHyoI8ZxI/5bS8u2XL7+AfLSuZ1A9Kn+TOFr5H8TvAfi3EqCWjfdCVN+nKP96OVgMqUjEIabvEqXnURyFiZ0nzpfx/GcasqGRaZH6FTA9IquyYhRzHOFTrEwNbSZFJIyMeOP7h79vZv7z0zB8MaRlTkQ0nXxAAACLnMqeWoqLGdomWiG23EEGTLQsI2J3NtK80ThV3U4FSZJKtT/NQiZnQztQnTgn1C/vGDV17QI+4vtRAstRB+4NzS9xTtL3qci0G9gZFvS9UpcJPOpuFcJViF5UmLSVHQAXrvoY0G4xX1Wc8ymeUdOt6gww8U1c9pMAGXVIzBVpkb71T4Ya05SCLEcp9MsMSv+ihA2n1JqywWHWhpBhQBEzfeqorkISbAf705HjaQ2lCsR8ICQlDYIgAcx86H1D2i4lzYoxdbYZAaWXMylOAFEEeG8ydjp5zViGBh8QkGfH40pJCwlKwQnmFECCbTYjrS/jcPki4IzCRy2qVguOeEBSzawBUqBoByHTrT9qsbmkAieh4HiDbiUJBX8UA90D3ms5QQIBjmYJ0FZ2hR3UBJsu5OUA558QQPiSNsvSOYpc7DozYhBbWEuIn+ms5CsDUJUASLWKfPlTLj+ANuyttxJGdeYlROROseMiL/DJE5R1ji6q3UU2IsKitiEIfBAUFFM662AJibx/FUK8GpJsCZ58tquBwNTTgSpSVSSfCFlaQBICwUiCZMxI16SQnupKSsZ5GXNb1vYRYitLKykmgZnqxttHIijhkEOweZ/2++dNbeBU2oBYKCnxK/wBPxC3lVKB/8sQQP6gF7wZAv601cb4g246BGXKE98sH4ikCG0AcrBXMpjnMy5Qrci+JZmw7q5oeYLwbhinEySElStDyFgkfMnzij2cChOIbaWrMVAyE2gjQXoM8TbyZgfEkHLYz5awB77VR4jiTqng4kZVEAEpHQXp5yttpTIiodiSI+pwDCFhJUCrkSdtdoMedU3azjYOMaQgwGFCSnTNOo/aqAfiXFJOaBlVuAbiPO5AoV/Mp0qVMgifMAA/TekszsfUbhoqKOJ7O+pxQCsx8VxpyqbBhzQuKHqKU+zfE1uGHVAlshQi0pULCLbRrzNXTPaZpCf6ghRXlhMGAdzfaL+dIDEipQjrusmX7SBu6r/yA+lTJQP1/+6v5rScQ0CgFaZX8ItJ8qMyil7uJ6CAftIMn+b5q/mthvr/+j+9EAVExiEKUtKVAlByqHIwDB9CKZZqFxfQnOT7g1rL9xU6q1lqYsC3EZUAf4U05OZtB5nKJ9xVdjeyGEc/6ZSeaTFXTzyUJUpRhIEk1Qu9sMMDAVm/0x/NULkyCqJkuRMP6gJVcR/w/QoS08UnktMj3ERVUrsJi02CmyP8AUf3FNY7XsRouNdP4oJ/t2yNEq6SCPqKeNVqAKHP3EkbFpD5r7GLbnZLHNmQAr/QpM/UGg3cJi27LbV/3NBXzKT9aYcR26EjKpEbwTI94mtHtuRKitHKBHy5+9Guqz/rUGJfDp/0sR/EVkIe2bnybH0AqwaccQzlWgJW4dMuUhAkX8+W9SY7tqsmUrmN4n1il7iXFi8olVsxuRaJ2onc5FrbQiyir7WJP2qUfGMRmWsm5uPmaBwirVpwmTNaw2hrKqVhaWoSyfEPeicQvSiOzzaVOwucuW5Ej6VYcR4cAo93JRCSZvrMAb0auAakzsA0psfJF7QU29QK027kVIUR1BINr2vrNX3avs8WcL3pUcynEpyxYJNweZNh9ioMLgyl1bSMjneDugTYgrIhSZ0IABk7KpK5BHlCijdLrsrj0Fas6XT3gIU4khJWo/nMCUkptyURV1xHs8lxKe7dUFQApSTZUDwqWkxJGnrVBg8C6gBTRKMqCQREKVujnlMSORUaZMHilDwwQpSRKzcFRHrpa5oyB2JbotOrghx31IeL8HU2hS0DOfDKJyjlCct7m0TfMZpH4/hnWVhLgAOtoiZ2j2r0/hPESq3hsqFQrNeYIn+1J/EOIJeK2nUk5VLGa3hMnIUn9U5hyhVRnK/1CpXgQddjTGRURX3CXVHQlWo23kcqYcDw7xNoUvKhSM5WR55t5NwRzqg4mz3WJcbJnIspkbwYpl7Vryt4eLLKFEkfpKgU+Wp9CKcreofvFagEoolVjFtFS8pUQlZSiwEoAgE8jN9N65adECZAGkc9aCdnNG5M1yVHT3qgCSlAYQ5jVk5pqReMK1SQNZJi56mjuzOAaUS49dtGqRqa32s4YlhxKmx/ScSSmeY8Kh+/rQb037fM3YtcQbF8RJSgJ8KhqRaQIy+cX96LfcXlQpJuBJSd/Mb1SpbkZpHrUzT5CtfW1acYA4i3Tor4jXwniqVvJW+taCn4bKgDpyg+lOmN7V900VZ0LsIOZMg89b9K8dcxKpNz612l+3iSCdqBsQI5EeuVkQqByfPmeu8K7eoVIdbyfpUFSk66xdNVPYHtM3+JxJdXlLqgoTzmMvnf5HnXmicUsWAIHIb+ddNFSvyzQjEaoThlyCixup9Fs4tC9FD1sfY0QnevCsOrFuLC8688DRR2sIAr1HsMnFhpRxKyZIyBQggAX9PPlU2TGcZ3GV4dT9Q7a/mMKkym+9V+K4BhnLrZRPQRVgTau1m1LBIYkHxKWRWHqF8xbd7FYVUlKVIP+UkfLSgMX2BaIhDi0nqAoeon96c0G1YCN6L6+XaBdExR0mEnlZ5s72EcAMlpzkYUg+wBmqlzsgUk5kmL/AP2m3OzX3FesYrKmCdPS3W9KHbrjJGHIYTnK0m6Uydonobisx6zIWKvVxOTSY0W1iqezKgM2UQOaXv3QPpXI4IF6NpB1CgF++gH+9S8M7b5GUpdQCstwIESbBM9CCL7waK/4i5kzuOqaU4QQkaJbElNhYFUaaxrrZ7alh4kxwr3cQ+O4JTbqhEXPzqtwqfERTZxx4LSVKX3iiomd4iZggR+YQOnKljCkd70Jp6OWWzNscgS84Me7QtRSCTHIW119qM/4orKEiE8yNTGgk1A7ZvPpmJMW00A6QB86rV4tJ1nNMk61iqDyYoLujD214kp3ClGUgJWlVzykARFqo1wp1DYWUGxUsj8ygDmt10FXvaDghDLhzkgNqVB5gT/FU/ZppCnmnVHKAqTNxI5+ZpOEqBxK/evq8GehIKSlYsCLBSLCQAcwGyZ29KC/EpaUEKUCZURESYyqAA3I8QjkKBw3aFpL6kZQFFSU2uIic/kJuPOtDh7bjqJcKCHVEq0ULnIJP5ZketG7hDz1PQTLjx0RyQKuFIwLiysYfKls3UsGFOOpVcC4CbTe4M7GaXuIYR/8QtKU51SCVSYzL3J3i8npTUviKw6lLa0ltM5xBmBqRFjPOusdnczhtQCkLiSDCo+JMeuvQUVKTcHJp0zevn/3xPLMelX4lecyrOcx/wA03+dOeHxjZab/AKed1v8AMNGk94kTBsSdZ25amk3GhRxDmYQrvCFDkc0GPWacOAcPcyOgrCQ7YWuIUSFTtv8AKgZLPEnfEzqFUeYFi+COlwlDZIzKgSCoAGwPWN6rsRwx0OhtaMqjoCdZ0NOvEme6hR7tSgRmBsPCglI1JiQDEjao8ata0JX3aCSU+IpSFW+ImTv4TaP2HPmdCAakeTFsJF8yk4i2llvu0gRorNuYmTy6DpfeuuLuF/BpUpPibdCUwdAtIkG1ySJ/76A4xjgoAKuqQrnMgZpPnJH+o1bdjMahLTmZQzFY1JESCBcDf9qWDtrIw8wEvxKjg3Zt/ELKEIKSNc8iCQSAREiYsdKI4r2VxDBAcSkTaQZkjXSndniiwmFLTOWAsqOa/XWwmhRxjDzK8jigI8eZftmPPeqBrluwpP8AEJkJFAi4oYPs26swkD2t86t8P2DdJkkD0pi7PdrkKSrvGktlKikgdOR0P9qbOHcRbdH9NQJGo3FC+uN0FqMXS80zcxGwfYMfnUfQT+4q54H2WZQolxnNEATe9/Fr5WpsAJtArsNq2y+1LbUOwjk0qqbg7CEoshoJHQJH0rsuK/QalhfNPzrhSV800hhYsiUAV1NJKz+U+9dgq3+taIXGqa4CV9PatZPicGksn7ND4/GhsZjISm6jEx+/tXOIcyZc60pzEJTNpUdBNVjb+cqWSgskZTYkqXmykKSUzr56iodVuQbv+/8AiOQ3xCEvpXmczpLcXM2trfYA9dZqmw+Bb753ukrQURmF8jhUmRcjxCbEDQzXWCxuFJUwhaW1BZT3RKQZJuE7EEmwFcsuqMNuJW1nVlBSSc2UEiVaAwPMx0rzR9Syxsff4+3mGdhA8wfH8EYHeuFCVOH9Q0ISEpSL2TI0tvSJxnGrdu6sqUByH7AfYpn43wf8O0pbTjikEEPJWoK8Kh8Xwg65b69aQ3l5UkhJUomBf7J9K9zQIaLE7vj9p5WpNsFqppkBKgoknb3tVaLLHpR6V31J9IAP196FcTLyRzUn6ivTiVHJEvsY4QlLaY8IuTPLpQL+Fg5k2EX2APS51896K4hiyDnQlJGknp9KmRxFK0CVBBOvn0mhFiLBKixAxjXTmclRCgUqJGqTqLjS21Q8AxYQhKcsqknWIG37zVnh+KNrT3cfkiVeWhiL9elA9nuIstIyrbClKzqzxKgIhKUgC863ga0otY9scgO0icMNy6VwPiJEkAaaXiabsOyMrhUseIJhSiAnwkmATZKvhjn6XXG8c3lCkoGYiUwQuDzVKQcw9a4e4m4hCmnEhUAgBR0JgydifOgyqclVAUkNzHDhSG0toUX/AIpUULCJUo5gNIKfhiOtdOlpIb71zNkMAgHLmUNTzkGCT+vrSlgMQWyHEONFUJEeJQugqICTpY5Z6kb1ZcQ402+gphfeJIOkiL5inLyABvNGtgVPQw6nYhU1x0Intrz4gn9SyfdUx869Jaw4bS264sgIOqZA8ZHgKRqBzrzvA3xIUn4c5IO0XNejdn+MoUcgClgpOgm2hVJ0HhA8yrlRD3SnAyjvs9SnOET3rqxIbBJLoKoSUkaZpzEX2ig8XiQQ4MoSJsEnNMTcnqKduKtrcwzqWkpzKEJ0Gp6bwaSHOzL7ZAgKQYMpN5jSOlEce+hINXpmQkqLHZi2tZk858N9Pu1XvZVxue5cTmQ4tMqkpykEXkbCTIrXEOAuEleTKg3uNJ/a/wA6mawBUogghJUqY/zZIv6E046VmBAkTZVUUYQvg+KKigIOpFyBoTR3AuyLhc7x4gpRcIFwo7AncDUjpXfCl43MhBbJQnPkWcviyghAUomQnbrFHdmeMOLCWu7SnxKUspUCEk/kHWSmTewi5oUUXREpGJVx7geTDcd2XZWytLaA2skLCkyJgjMIJiIJ2tAovsfwdvDqU6pXiAyiVT8Ubactqzta6+2y2vDxmC1JMxosCDH5iINra+lLSMRjmiHFpGRQuHFZblUQJt0gcxc79lCngCP0+JWO5rJE9Sax7eXNmEHehk8eZJKQoyBM5SAeYBIuRXmbj2OXILWVLYOVOcCM9hEG5Gs23ofG4XHqbSC40YUYUlyMsD4Nhb6mkDGPmVMR8Geov8fbT4iFBCRJWYAEmANZNV+O4854VNBORWiiFKBVExaI0+deZPYnGpSE92u8pPikKEAGCD11rhtzGJABcKQJiL3JJJVOpubmuZV6JijqcKHkGeqtdo2wFd6EIygEALzTa+wNjVVi+2zYUUJW0mbAqM+40HvXnOI4a46rMtZJne1vvpVujsy2plJnu3U6DKVZkzqrYEbGL+1cCnzEnVI17RGPB8QcxSXVOKQ62ClIRlGXQqkcyLX1sKNw3HENryOLbbAKRkAyk5wMpOwH8RSxwvireDnDuZpKipS4GXxJAGnLpzqh7TPtvvBbSiq2VRAIFiYIm+/0oM+nTMlXwYpdUV5lp2s4sF4jL3TaFtLIJGql5oJm0xaDGs2irQdrU90pDhQSkFaNTCklJSgSJUbqM8xSfieFLgEXOs7k63q0Rw8uM5xlm4CBCl5piwGnrSH02Iqu49eYldQxYlfPiAca46446pRBSlaACLbhJV8OviHpVY+6kK8CVHnIj601YXs+IT3xcQomEhKUqm02EzOpNdca7MPNI7xn+qgHxJEZwmNQN/S45U7HnwoQimacWRvVt/uJric05deWn350Mp4yFTJ/vFHY3HC5iFTBFwQR9KrSJgA/ciq7uHi6NiFHFgCDMwRrz/ioGl+21QKZVyqdo2AiCOdEeZu0AcS0e4QtJIRdKlEQAbJJgH0pnwfZxhOGKFCVqElwGCFDTLyA5dTVUxxpKVwZKJ3Fx/NWvBMWvFPBptENgak36n76V5+X6m2+gOYtXcmoE7wdCWysuFSgJgncCDpeCapsdiVuEKNyk3geQkjQbRTFxrgS1LUGlALzhK7zCTuB+1JS8QttTiTOYKym+hBM/CYnXpem4Wvm7mqhbuMTfDmwgeEEwc1zMnS3Ll5GuWsAcq9IHW8BMx5TVI9xNxSIAiYlQJm3PffWrXgnEVoSlOTMtVpMCd5zE9D61daHiPbbQgSsL4FahWfa8JiPUjl16UVwfEKw74WYQpPihWeFEjLBAEzCiQTbWr3CpKFJc7sgKsq8kHziDeZtyM1DxHCh50FailQSQkoIkXETuYveu+kO1hKDwb5l/icY2MxKmwDCnPHaSNTeR0/vRJKXD3xU5LaSAlFpSpIJUZBnYzXneC4e538eLJmjvMveBUTCouFTHzpm43xhzDtrSElSgMveWTdQsQAZgWg6zrStrXxL11SMKdal72qwj7qU924GkgHOFXKoFlW18uvpSVhUPhYyy4k6RKSo8tJ1t1irvh3bVpxsB4LStKZORMpKxI84I8XqazgXEg6jOUhC0qtlvcXHMgzz+dJy6h8Y46kerx4mIZKs9xrwXCnRhXMypdLThJGyimQkdBoPKl7sGlwurzgCAIMRJkn1FW2E7TrAynuiogjkQSI0m5/iueCrDZJV8hWjWIGC3wZI+OyCZc8cClMtBBIKn0CRyleb/wBZqq4nwsYod2suhKbWgA+IEEW1i013xntCyjDpyL8aTIlJmYULDrmqPg3H2iQtbiEqGiVEJJFrkE+dM3qzVGrkOOxKziHEW2XS335CUwPEAbCcyZAixsTfXpQHFeKtFxpxDsXKSUrukR8WWLnaSPWmReIwDiiEJSVGSVglSgdjaQQOVVGVGaYTI8ripcuYpwR+I7/Jbbxz+8rUYzvW1qUECBYqUQsr2WY0kAD56UZheJsLaSXAW1gHMnKq5HIqEX2vVhh30TGQE6j7FFNcRbABMjzJikfWLfpuIfIr8tUqk4xvNCMpgahQtBjnqdajw+JWHFqUqQYASdI/amXvmli+Ug8wD9a4/ANRZtIHS3yFqSco+Ilsd+0xU4xg0vLC80GIP7UG1g0IBRIUdbW02++VN7nDmj+RafIzUKuFpPwFJ87GmLqKFRDYXMrcA0MseBMi10yb+f3BrlrgjpMsPNJ1kBy5O5sPv1FSY/hChfIR1TB942qqGCyqzAFKgZBEgg8xW77Fg/1ORQp9Qh3D2eINLyNNhcKvGVaQY0JmB69Kl4ajHYd4OOtLWiSpwIykqkcgZtaw5V1g+PvoASpSDl0kancq5n6Ua32r8SS+kAhKgFIzXkjbpHOkNvN+kG/jzLkZOPUbEC4vicJiFHv2nUknKlzLBnUHLr8j7zS7x7hCGVQ0M7ZAKFQZneabGuLNrU6XFBxLicrebQxdPxaUdg+I94y2uEAfAVAFRkSLIQk2sN96azPpiKBqhwT8/EwVmB55ueXPNqHxgp5Wj1rjCqBOg9ace3DbbqWi2lKVmSYyxrdNrzvfYilPEYUoVlBkjcG2lejizDIgYioh12kiBPNlKsqj6zVhwNxeaUqIjkDoRB8Q896qsZicxmBO8DXr511hsbCVIvCr6wQeYIomBIqMKEiX+Jx62YKSAobKMHzEa1SjiAzrISE5iCQTvMk9Qbj1ojhmGdxCktqUSgQbmYmwidzW+McFCC2EXUpRSSbT+mOkTXLi4upuNAoqaxmNbXBCQFEkKAmAnYnmTpA0ipsBhUuOC5AACgAACJOmpnz36VmJ7OiEhC/F+YkanpRnD+BobUM7/jMABJykHeSdNoHnRjGVPUYEAMvHGO7iSVBMGD+mLR01+tCOutNZXVAgHlexNwL28qKxra/6iAFFOX4yRcaEgi8xIjWlJjCvPglJJbSq0kCZMfLrVDPxxzHMKFCHcPxrheCWvgSDJIglPIT51aYpbS0uIWsIWUQnkSrS+giqXhGDWX1JMoKB+WIVM5b6RvN9KC7RJWlcrIMixSY05ibXn26UBY7bMC2qRPYVaFKQVCBrlOsxYcz0q34BiQhSStPegAjIuUQbQSBrGg8za1VOGzqMxPK2wHKjeG4R1xQRJSCZ3I52AqXIqsKMSSboR4eXkdbBwiHEZQUrbOlra+1F8WyutiWCpREBCDHiE+EwRpE+1VeCwT3dqbLijIEfmAiVb2AuZEHQR1OXhXMpQpyLCyfCdiRb1v1rz8mnAordiV03VH+oFxHg6AhCg2WzN4mRJtzmNPUUvPcOazZlOSSZuPPXzpsZQ4gJSHFZbgTEabH1tQhwCMwNxztI8zIuZo8epRPeOZDmRi1rxOsGsMIT3bck2JEwT/qjyqzbxTbifGkbg7x6jSq3D4UBWQrUGwLGSL6mw2o1DKSkJuUg6FRjz5nypeTNgY8Aj95iK48zH3W2lBSVDMdrqtrMbedDvOJcOUDMq5sg6xp01+VF9wjcSdJPLlWIYTECQYsQYmg/ykU2t38zfpseD18QHA8RwzalBxbiRYCUEDTQg31m81GzxbO6Q2uASMoFxBG8/XrTC1iBlCVpSpI2IFvlQOKwLC15u7B2A+GJ2BG2l6z/AC0YksvJhNhpQFM5RxJVxmRmBgwQCD5HSiGsYSJJSY5FM+2tVjmEb7yzYMbkhXz3FFN8PbP5csixRbKel511tQ+gwAGudvcRJ+GSJ0rh3HTcJgi17jrQr/B1wS2skgTOayRcEk2vppzqsU4ptGVYUPCet41F+c+9XafTpkPDCJyMyjnzLpaipJX4VDbc+1VuJxCFryAC4HQERBjqN/OocLjlJbSVJIE7m0TEk+Z0NC4h/wAWdCcxIAyxME6kEx096vwaVQ7HseJOzkijCHGQoLSiC22IkxZQERJ2Ek1WtYdaMrjKlpWBNtkk29TrHUUZgcEfETOUAlQmLnmBr/epGWnFONkkABJkIiIvlFtT0o9QhcfYfE3G+08GV6MU4XFLWoFyNYSInpoDblNbwzIKQk3SVbazBOvvRKOGpW6oBRTKSYMXM6SSIHua6wWFIWFCAL6a15zsFJEsX1AGJ6hQr8ToKysqwxuONnZHL3S/D4gv4pvew9qj7TPKloybEmDe4iDWVlNX2TrmsBxRThgAIsJIuTPI7UyIwyAG15RmUmFHnF/2FZWUTGEvukz2I8QASADczeoV4EN+Js5YMRAIM30rKytEslDxLjywqChJEb6zznl0iqXGPd89cBN8ojkNJ5/KsrKXk6iHPBnXDSRadR7eXtTrwBpKmEqIGbQnnG/StVleZrDSD7yVfcYa0VA/EZ5+/wB+tbDygTeQPnPM1qsqJXa+44EyRxcwI0t7V2VxtWVlJze4zjOEqkgf3qZJrKylThOCuTEVIzeelqysovEwQhpsWrstCsrKA9xgnZZB+/lUbeHSFG2orVZWgzGEB4itTarGx2NAYpEnxeKQJBrKyrcRrmRZezIEMAyNuWojlHKgsVh8wIByxy9udZWV7umdivciPYgzbSk+HOSki4PPSflU+FBSDB2/esrKrb2wml1wV7KskC5MSDBAkCARoJvHSKl4s7Ke8CUgzeB6bfvNarK+by/7T9562P8A1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-99392"/>
            <a:ext cx="513662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7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33041"/>
            <a:ext cx="3960440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 said, ‘Let us make mankind in our image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Genesis 1:26, </a:t>
            </a:r>
            <a:r>
              <a:rPr lang="en-A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NIV</a:t>
            </a:r>
            <a:endParaRPr lang="en-AU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7987"/>
            <a:ext cx="5300836" cy="695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4088" y="1412776"/>
            <a:ext cx="34907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God blessed the seventh day and made it holy</a:t>
            </a:r>
            <a:r>
              <a:rPr lang="en-A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.”</a:t>
            </a:r>
            <a:endParaRPr lang="en-A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Genesis 2:3, </a:t>
            </a:r>
            <a:r>
              <a:rPr lang="en-A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NIV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89"/>
            <a:ext cx="50040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75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965" y="1530768"/>
            <a:ext cx="34907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Lord is good and his love endures forever.”</a:t>
            </a:r>
          </a:p>
          <a:p>
            <a:pPr algn="ctr"/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Psalm 100:5, </a:t>
            </a:r>
            <a:r>
              <a:rPr lang="en-A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NIV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99392"/>
            <a:ext cx="507112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7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6096" y="942665"/>
            <a:ext cx="320860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will obey the voice of the Lord.”</a:t>
            </a:r>
          </a:p>
          <a:p>
            <a:endParaRPr lang="en-A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A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A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A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Jeremiah 42:6</a:t>
            </a:r>
            <a:r>
              <a:rPr lang="en-A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A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NJKV</a:t>
            </a:r>
            <a:r>
              <a:rPr lang="en-A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A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A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5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21686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what you have done I will always praise you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.”</a:t>
            </a:r>
            <a:r>
              <a:rPr lang="en-A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A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Psalm 52:9, </a:t>
            </a:r>
            <a:r>
              <a:rPr lang="en-A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NIV</a:t>
            </a:r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"/>
          <a:stretch/>
        </p:blipFill>
        <p:spPr bwMode="auto">
          <a:xfrm>
            <a:off x="4355976" y="-1"/>
            <a:ext cx="4788024" cy="67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16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612844"/>
            <a:ext cx="36153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Great is the Lord, and most worthy of praise.”</a:t>
            </a:r>
          </a:p>
          <a:p>
            <a:pPr algn="ctr"/>
            <a:endParaRPr lang="en-A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A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A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en-A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Psalm 48:1, </a:t>
            </a:r>
            <a:r>
              <a:rPr lang="en-A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NIV.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" b="1397"/>
          <a:stretch/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15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797510"/>
            <a:ext cx="30018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have set my rainbow in the clouds, and it will be [a]</a:t>
            </a:r>
          </a:p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sign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.”</a:t>
            </a:r>
            <a:endParaRPr lang="en-A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Genesis 9:13, </a:t>
            </a:r>
            <a:r>
              <a:rPr lang="en-A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NIV.</a:t>
            </a:r>
            <a:r>
              <a:rPr lang="en-A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A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22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0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0072" y="620688"/>
            <a:ext cx="34312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Follow the way of love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.”</a:t>
            </a:r>
          </a:p>
          <a:p>
            <a:pPr algn="ctr"/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A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Corinthians 14:1, </a:t>
            </a:r>
            <a:r>
              <a:rPr lang="en-A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NIV.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405" b="1394"/>
          <a:stretch/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88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169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“God saw all that he had made, and it was very good..”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 saw all that he had made, and it was very good.”</dc:title>
  <dc:creator>Haruto</dc:creator>
  <cp:lastModifiedBy>Centarion</cp:lastModifiedBy>
  <cp:revision>32</cp:revision>
  <dcterms:created xsi:type="dcterms:W3CDTF">2021-12-27T03:07:18Z</dcterms:created>
  <dcterms:modified xsi:type="dcterms:W3CDTF">2024-01-16T01:55:58Z</dcterms:modified>
</cp:coreProperties>
</file>