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000"/>
    <a:srgbClr val="EB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24/07/2024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6580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24/07/2024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35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24/07/2024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122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24/07/2024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2255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24/07/2024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527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24/07/2024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24/07/2024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16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24/07/2024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7982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24/07/2024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229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24/07/2024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9967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24/07/2024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70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F7B8C-3CD6-449A-B5B6-81A862B6BE94}" type="datetimeFigureOut">
              <a:rPr lang="en-AU" smtClean="0"/>
              <a:t>24/07/2024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667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51845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234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9992" y="404664"/>
            <a:ext cx="4211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“Elisha said to her, ‘What shall I do for you?’ And she said, ‘Your handmaid has not anything in the house save a pot of oil.’ ”</a:t>
            </a:r>
          </a:p>
          <a:p>
            <a:pPr algn="ctr"/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A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 </a:t>
            </a:r>
            <a:r>
              <a:rPr lang="en-A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Kings 4:2</a:t>
            </a:r>
            <a:endParaRPr lang="en-A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602" y="669181"/>
            <a:ext cx="460851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889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3" y="188640"/>
            <a:ext cx="4320480" cy="64325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A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If they fall, the one will lift up his fellow: but woe to him that is alone when he falls; for he has no-one to help him up.”</a:t>
            </a:r>
            <a:endParaRPr lang="en-US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en-A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en-A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A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Ecclesiastes 4:10</a:t>
            </a:r>
            <a:endParaRPr lang="en-A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50"/>
            <a:ext cx="4355976" cy="685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78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190" y="16396"/>
            <a:ext cx="5199882" cy="684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1999" y="188640"/>
            <a:ext cx="4418781" cy="63709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David said to him, Fear not: for I will show you kindness for Johnathan your father’s sake, and will restore to you all the land of Saul your father; and you shall eat bread at my table continually.”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A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A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A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Samuel 9:7</a:t>
            </a:r>
            <a:endParaRPr lang="en-A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906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"/>
            <a:ext cx="4355976" cy="685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4516" y="332656"/>
            <a:ext cx="4165476" cy="62478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A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Brethren, you have been called to liberty; only use not liberty for an occasion to the flesh, but by love serve one another.”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A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A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A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Galatians 5:13</a:t>
            </a:r>
            <a:endParaRPr lang="en-A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3848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1999" y="51003"/>
            <a:ext cx="4560143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AU" sz="4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Confess your faults one to another, and pray for one another, that you may be healed. The effectual fervent prayer of a righteous man avails much.”</a:t>
            </a:r>
            <a:endParaRPr lang="en-AU" sz="4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88640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James 5:16</a:t>
            </a:r>
            <a:endParaRPr lang="en-A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0" y="158155"/>
            <a:ext cx="4211961" cy="651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717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6056" y="188640"/>
            <a:ext cx="3923928" cy="6336704"/>
          </a:xfrm>
        </p:spPr>
        <p:txBody>
          <a:bodyPr>
            <a:normAutofit/>
          </a:bodyPr>
          <a:lstStyle/>
          <a:p>
            <a:r>
              <a:rPr lang="en-A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Then Eli answered and said, “Go in peace and the God of Israel grant you your petition that you have asked of Him</a:t>
            </a:r>
            <a:r>
              <a:rPr lang="en-A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.”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1331640" y="6027241"/>
            <a:ext cx="1973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Samuel 1:17</a:t>
            </a:r>
            <a:endParaRPr lang="en-A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5082480" cy="569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537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8640"/>
            <a:ext cx="484745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3229" y="188640"/>
            <a:ext cx="4320480" cy="64940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43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43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Therefore I have also lent him to The LORD, and as long as he lives he shall be lent to The LORD. And he worshipped The LORD there.</a:t>
            </a:r>
            <a:r>
              <a:rPr lang="en-AU" sz="43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en-AU" sz="43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A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A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A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Samuel 1:28</a:t>
            </a:r>
            <a:endParaRPr lang="en-AU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050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71116"/>
            <a:ext cx="5690889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60032" y="398587"/>
            <a:ext cx="40668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“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Eli said to Samuel, ‘Go, lie down: and it shall be, if He call you, that you shall say, ‘Speak, LORD; for your servant hears</a:t>
            </a:r>
            <a:r>
              <a:rPr lang="en-A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.’ ’ So Samuel went and lay down in his place”</a:t>
            </a:r>
          </a:p>
          <a:p>
            <a:pPr algn="ctr"/>
            <a:endParaRPr lang="en-A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A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A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A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 Samuel 3:9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6758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964" y="980728"/>
            <a:ext cx="3907995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Samuel judged Israel all the days of his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life.”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A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A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A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A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Samuel 7:15</a:t>
            </a:r>
            <a:r>
              <a:rPr lang="en-A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A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A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4"/>
          <a:stretch/>
        </p:blipFill>
        <p:spPr bwMode="auto">
          <a:xfrm>
            <a:off x="4178816" y="173018"/>
            <a:ext cx="4841359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474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45149" y="260648"/>
            <a:ext cx="379018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But my God shall supply all your need according to His riches in glory by Christ Jesus.”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A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A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Philippians 4:19</a:t>
            </a:r>
            <a:endParaRPr lang="en-A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"/>
          <a:stretch/>
        </p:blipFill>
        <p:spPr bwMode="auto">
          <a:xfrm>
            <a:off x="179512" y="766741"/>
            <a:ext cx="4981253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250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572" y="404664"/>
            <a:ext cx="388843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“For He is our God; and we are the people of His pasture, and the sheep of His Hand.”</a:t>
            </a:r>
            <a:r>
              <a:rPr lang="en-A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A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A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A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A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Psalm 95:7</a:t>
            </a:r>
            <a:endParaRPr lang="en-A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4009" y="0"/>
            <a:ext cx="44999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160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32041" y="260648"/>
            <a:ext cx="396746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“</a:t>
            </a:r>
            <a:r>
              <a:rPr 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The LORD is good, a strong hold in the day of trouble; and He knows them that trust Him.”</a:t>
            </a:r>
            <a:endParaRPr lang="en-US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en-A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A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Nahum 1:7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5"/>
          <a:stretch/>
        </p:blipFill>
        <p:spPr bwMode="auto">
          <a:xfrm flipH="1">
            <a:off x="0" y="34702"/>
            <a:ext cx="5137258" cy="670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159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260648"/>
            <a:ext cx="40324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 God, You are terrible out of Your holy places: the God of Israel is He that gives strength and power to His people. Blessed be God.”</a:t>
            </a:r>
            <a:endParaRPr lang="en-A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06835" y="6162873"/>
            <a:ext cx="1721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Psalm 68:35</a:t>
            </a:r>
          </a:p>
        </p:txBody>
      </p:sp>
    </p:spTree>
    <p:extLst>
      <p:ext uri="{BB962C8B-B14F-4D97-AF65-F5344CB8AC3E}">
        <p14:creationId xmlns:p14="http://schemas.microsoft.com/office/powerpoint/2010/main" val="2317900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403</Words>
  <Application>Microsoft Office PowerPoint</Application>
  <PresentationFormat>On-screen Show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“Then Eli answered and said, “Go in peace and the God of Israel grant you your petition that you have asked of Him.”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“God saw all that he had made, and it was very good.”</dc:title>
  <dc:creator>Haruto</dc:creator>
  <cp:lastModifiedBy>puppy1964@hotmail.com</cp:lastModifiedBy>
  <cp:revision>52</cp:revision>
  <dcterms:created xsi:type="dcterms:W3CDTF">2021-12-27T03:07:18Z</dcterms:created>
  <dcterms:modified xsi:type="dcterms:W3CDTF">2024-07-24T07:41:45Z</dcterms:modified>
</cp:coreProperties>
</file>