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000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8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2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2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7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2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B8C-3CD6-449A-B5B6-81A862B6BE94}" type="datetimeFigureOut">
              <a:rPr lang="en-AU" smtClean="0"/>
              <a:t>9/10/2024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0"/>
            <a:ext cx="5184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3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305068"/>
            <a:ext cx="4211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“But grow in grace, and </a:t>
            </a:r>
            <a:r>
              <a:rPr lang="en-US" sz="4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knowledge of our Lord and Saviour Jesus Christ. To </a:t>
            </a:r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Him </a:t>
            </a:r>
            <a:r>
              <a:rPr lang="en-US" sz="4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</a:t>
            </a:r>
            <a:r>
              <a: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glory both now and </a:t>
            </a:r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forever</a:t>
            </a:r>
            <a:r>
              <a: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Amen.”</a:t>
            </a:r>
            <a:endParaRPr lang="en-US" sz="4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Peter 3:18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44332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88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94" y="332656"/>
            <a:ext cx="509910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3" y="1259175"/>
            <a:ext cx="4320480" cy="4339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A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Thanks </a:t>
            </a:r>
            <a:r>
              <a:rPr lang="en-US" sz="5400" b="1" i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</a:t>
            </a:r>
            <a:r>
              <a:rPr lang="en-US" sz="54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God for his unspeakable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gift.”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A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A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Corinthians 9:15</a:t>
            </a:r>
            <a:endParaRPr lang="en-A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9" y="174263"/>
            <a:ext cx="4418781" cy="65094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1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1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 good gift and every perfect gift is from above, and </a:t>
            </a:r>
            <a:r>
              <a:rPr lang="en-US" sz="41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comes </a:t>
            </a:r>
            <a:r>
              <a:rPr lang="en-US" sz="41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down from </a:t>
            </a:r>
            <a:r>
              <a:rPr lang="en-US" sz="41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41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Father of lights, with whom is no variableness, neither shadow of </a:t>
            </a:r>
            <a:r>
              <a:rPr lang="en-US" sz="41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turning.”</a:t>
            </a:r>
            <a:endParaRPr lang="en-US" sz="41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2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James 1:17</a:t>
            </a:r>
            <a:endParaRPr lang="en-AU" sz="2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60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0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292080" cy="65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516" y="332656"/>
            <a:ext cx="4165476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6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LORD </a:t>
            </a:r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 </a:t>
            </a:r>
            <a:r>
              <a:rPr lang="en-US" sz="6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done great things for us; </a:t>
            </a:r>
            <a:r>
              <a:rPr lang="en-US" sz="6000" b="1" i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whereof</a:t>
            </a:r>
            <a:r>
              <a:rPr lang="en-US" sz="60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are </a:t>
            </a:r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glad</a:t>
            </a:r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</a:t>
            </a:r>
            <a:endParaRPr lang="en-US" sz="6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AU" sz="2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AU" sz="2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Psalm 126:3</a:t>
            </a:r>
            <a:endParaRPr lang="en-AU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84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459" y="0"/>
            <a:ext cx="4660467" cy="53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3" y="335846"/>
            <a:ext cx="4992190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when they were come into the house, they saw the young child with Mary his mother, and fell down, and worshipped him: and when they had opened their treasures, they presented </a:t>
            </a:r>
            <a:r>
              <a:rPr lang="en-US" sz="3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 gifts; gold, and frankincense, and </a:t>
            </a:r>
            <a:r>
              <a:rPr lang="en-US" sz="36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myrrh.”</a:t>
            </a:r>
            <a:endParaRPr lang="en-AU" sz="36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5360" y="5589240"/>
            <a:ext cx="153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2:11</a:t>
            </a:r>
            <a:endParaRPr lang="en-AU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"/>
            <a:ext cx="4788024" cy="67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056" y="620688"/>
            <a:ext cx="3923928" cy="5112568"/>
          </a:xfrm>
        </p:spPr>
        <p:txBody>
          <a:bodyPr>
            <a:norm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Beloved, I wish above all things that 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 may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prosper and be in health, even as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soul prospers</a:t>
            </a:r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.”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8184" y="6027241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John 1:2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3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/>
          <a:stretch/>
        </p:blipFill>
        <p:spPr bwMode="auto">
          <a:xfrm flipH="1">
            <a:off x="3995936" y="0"/>
            <a:ext cx="5148062" cy="68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229" y="535901"/>
            <a:ext cx="4320480" cy="57861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was </a:t>
            </a:r>
            <a:r>
              <a:rPr lang="en-US" sz="4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naked, and </a:t>
            </a:r>
            <a:r>
              <a:rPr lang="en-US" sz="4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</a:t>
            </a:r>
            <a:r>
              <a:rPr lang="en-US" sz="4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clothed me: I was sick, and </a:t>
            </a:r>
            <a:r>
              <a:rPr lang="en-US" sz="4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</a:t>
            </a:r>
            <a:r>
              <a:rPr lang="en-US" sz="4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visited me: I was in prison, and </a:t>
            </a:r>
            <a:r>
              <a:rPr lang="en-US" sz="4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</a:t>
            </a:r>
            <a:r>
              <a:rPr lang="en-US" sz="4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came </a:t>
            </a:r>
            <a:r>
              <a:rPr lang="en-US" sz="4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4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me.</a:t>
            </a:r>
            <a:r>
              <a:rPr lang="en-AU" sz="4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Matthew 25:36</a:t>
            </a:r>
            <a:endParaRPr lang="en-A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256" y="9468"/>
            <a:ext cx="4878288" cy="68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443568"/>
            <a:ext cx="43204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man </a:t>
            </a:r>
            <a:r>
              <a:rPr lang="en-US" sz="4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that has </a:t>
            </a:r>
            <a:r>
              <a:rPr lang="en-U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friends must show himself friendly: and there is a friend </a:t>
            </a:r>
            <a:r>
              <a:rPr lang="en-US" sz="4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that</a:t>
            </a:r>
            <a:r>
              <a:rPr lang="en-U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sticks closer than a brother.</a:t>
            </a:r>
            <a:r>
              <a:rPr lang="en-A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</a:p>
          <a:p>
            <a:pPr algn="ctr"/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Proverbs 18:24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675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168" y="197346"/>
            <a:ext cx="4556069" cy="64633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answered and said, Whether he be a sinner </a:t>
            </a:r>
            <a:r>
              <a:rPr lang="en-US" sz="42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 not</a:t>
            </a:r>
            <a:r>
              <a:rPr lang="en-US" sz="4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I know not: but one thing I know, that, whereas I was blind, now </a:t>
            </a:r>
            <a:r>
              <a:rPr lang="en-US" sz="4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en-US" sz="4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en-US" sz="4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4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9:25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0"/>
            <a:ext cx="4788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0006" y="489734"/>
            <a:ext cx="426333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there came a fear on all: and they glorified God, saying, That a great prophet is risen up among us; and, That God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visited his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people.”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A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A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Luke 7:16</a:t>
            </a:r>
            <a:endParaRPr lang="en-A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" y="260648"/>
            <a:ext cx="5001328" cy="64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5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3513"/>
            <a:ext cx="4756432" cy="651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572" y="243513"/>
            <a:ext cx="41894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Teach them to observe all things whatsoever I have commanded you: and, lo, I am with you always,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even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unto the end of the world.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Amen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.”</a:t>
            </a: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Matthew 28:20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6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05013"/>
            <a:ext cx="447152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4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4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LORD has appeared of old to me, saying, Yes, I have loved you with an everlasting love: therefore with lovingkindness have I drawn you</a:t>
            </a:r>
            <a:r>
              <a:rPr lang="en-US" sz="4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.”</a:t>
            </a:r>
            <a:endParaRPr lang="en-US" sz="4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A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A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Jeremiah 31:3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8944" r="1769" b="4475"/>
          <a:stretch/>
        </p:blipFill>
        <p:spPr bwMode="auto">
          <a:xfrm>
            <a:off x="-72736" y="-1"/>
            <a:ext cx="49980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5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05" y="116633"/>
            <a:ext cx="590148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260648"/>
            <a:ext cx="40324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Y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</a:t>
            </a:r>
            <a:r>
              <a:rPr lang="en-US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Lord, 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are good</a:t>
            </a:r>
            <a:r>
              <a:rPr lang="en-US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and ready to forgive; and plenteous in mercy 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</a:t>
            </a:r>
            <a:r>
              <a:rPr lang="en-US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 them that call upon </a:t>
            </a:r>
            <a:r>
              <a:rPr 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You.”</a:t>
            </a:r>
            <a:endParaRPr lang="en-AU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4581" y="6162872"/>
            <a:ext cx="1566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Psalm </a:t>
            </a:r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86:5</a:t>
            </a:r>
            <a:endParaRPr lang="en-A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390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“Beloved, I wish above all things that you may prosper and be in health, even as your soul prospers.”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saw all that he had made, and it was very good.”</dc:title>
  <dc:creator>Haruto</dc:creator>
  <cp:lastModifiedBy>puppy1964@hotmail.com</cp:lastModifiedBy>
  <cp:revision>65</cp:revision>
  <dcterms:created xsi:type="dcterms:W3CDTF">2021-12-27T03:07:18Z</dcterms:created>
  <dcterms:modified xsi:type="dcterms:W3CDTF">2024-10-09T04:28:27Z</dcterms:modified>
</cp:coreProperties>
</file>