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8" r:id="rId2"/>
    <p:sldId id="287" r:id="rId3"/>
    <p:sldId id="288" r:id="rId4"/>
    <p:sldId id="289"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18"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14/11/2024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14/11/2024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14/11/2024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14/11/2024</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185" y="598780"/>
            <a:ext cx="5210175" cy="567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394248" y="1895193"/>
            <a:ext cx="5543751" cy="923330"/>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They’re Spies</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2149792" y="5884144"/>
            <a:ext cx="3145798"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Tserenjav</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Danzan</a:t>
            </a:r>
            <a:endPar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TextBox 7"/>
          <p:cNvSpPr txBox="1"/>
          <p:nvPr/>
        </p:nvSpPr>
        <p:spPr>
          <a:xfrm>
            <a:off x="6698645" y="887413"/>
            <a:ext cx="1524000" cy="369332"/>
          </a:xfrm>
          <a:prstGeom prst="rect">
            <a:avLst/>
          </a:prstGeom>
          <a:noFill/>
        </p:spPr>
        <p:txBody>
          <a:bodyPr wrap="square" rtlCol="0">
            <a:spAutoFit/>
          </a:bodyPr>
          <a:lstStyle/>
          <a:p>
            <a:pPr algn="r"/>
            <a:r>
              <a:rPr lang="en-AU" b="1" dirty="0" smtClean="0"/>
              <a:t>MONGOLIA</a:t>
            </a:r>
            <a:endParaRPr lang="en-AU" b="1" dirty="0"/>
          </a:p>
        </p:txBody>
      </p:sp>
      <p:sp>
        <p:nvSpPr>
          <p:cNvPr id="12" name="TextBox 11"/>
          <p:cNvSpPr txBox="1"/>
          <p:nvPr/>
        </p:nvSpPr>
        <p:spPr>
          <a:xfrm>
            <a:off x="8597900" y="887413"/>
            <a:ext cx="1524000" cy="369332"/>
          </a:xfrm>
          <a:prstGeom prst="rect">
            <a:avLst/>
          </a:prstGeom>
          <a:noFill/>
        </p:spPr>
        <p:txBody>
          <a:bodyPr wrap="square" rtlCol="0">
            <a:spAutoFit/>
          </a:bodyPr>
          <a:lstStyle/>
          <a:p>
            <a:r>
              <a:rPr lang="en-AU" b="1" dirty="0" smtClean="0"/>
              <a:t>JANUARY  </a:t>
            </a:r>
            <a:r>
              <a:rPr lang="en-AU" b="1" dirty="0" smtClean="0"/>
              <a:t>18</a:t>
            </a:r>
            <a:endParaRPr lang="en-AU" b="1" dirty="0"/>
          </a:p>
        </p:txBody>
      </p:sp>
      <p:pic>
        <p:nvPicPr>
          <p:cNvPr id="15" name="Picture 4" descr="Mongolia Flag&quot; Images – Browse 3,967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11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26053"/>
            <a:ext cx="11506200" cy="6186309"/>
          </a:xfrm>
          <a:prstGeom prst="rect">
            <a:avLst/>
          </a:prstGeom>
        </p:spPr>
        <p:txBody>
          <a:bodyPr wrap="square">
            <a:spAutoFit/>
          </a:bodyPr>
          <a:lstStyle/>
          <a:p>
            <a:pPr indent="358775"/>
            <a:r>
              <a:rPr lang="en-US" dirty="0"/>
              <a:t>Mom was upset when her 22-year-old daughter, Debbie, started going to the Seventh-day Adventist church in Mongolia.</a:t>
            </a:r>
          </a:p>
          <a:p>
            <a:pPr indent="358775"/>
            <a:endParaRPr lang="en-US" dirty="0"/>
          </a:p>
          <a:p>
            <a:pPr indent="358775"/>
            <a:r>
              <a:rPr lang="en-US" dirty="0"/>
              <a:t>“Don’t go to the Americans’ meetings,” she said. “They’re spies.”</a:t>
            </a:r>
          </a:p>
          <a:p>
            <a:pPr indent="358775"/>
            <a:endParaRPr lang="en-US" dirty="0"/>
          </a:p>
          <a:p>
            <a:pPr indent="358775"/>
            <a:r>
              <a:rPr lang="en-US" dirty="0"/>
              <a:t>It was September 1992, and Mongolia was in a state of post-Communist transition.</a:t>
            </a:r>
          </a:p>
          <a:p>
            <a:pPr indent="358775"/>
            <a:endParaRPr lang="en-US" dirty="0"/>
          </a:p>
          <a:p>
            <a:pPr indent="358775"/>
            <a:r>
              <a:rPr lang="en-US" dirty="0"/>
              <a:t>Mom’s ire grew when Debbie decided to give her heart to Jesus in baptism in 1993. Debbie was the first Adventist convert in Mongolia after the Communist collapse.</a:t>
            </a:r>
          </a:p>
          <a:p>
            <a:pPr indent="358775"/>
            <a:endParaRPr lang="en-US" dirty="0"/>
          </a:p>
          <a:p>
            <a:pPr indent="358775"/>
            <a:r>
              <a:rPr lang="en-US" dirty="0"/>
              <a:t>“Americans are bad people,” Mom said.</a:t>
            </a:r>
          </a:p>
          <a:p>
            <a:pPr indent="358775"/>
            <a:endParaRPr lang="en-US" dirty="0"/>
          </a:p>
          <a:p>
            <a:pPr indent="358775"/>
            <a:r>
              <a:rPr lang="en-US" dirty="0"/>
              <a:t>“They’re spies, and they’re going to ruin our country by winning our hearts and then using us.”</a:t>
            </a:r>
          </a:p>
          <a:p>
            <a:pPr indent="358775"/>
            <a:endParaRPr lang="en-US" dirty="0"/>
          </a:p>
          <a:p>
            <a:pPr indent="358775"/>
            <a:r>
              <a:rPr lang="en-US" dirty="0"/>
              <a:t>Christianity was not the traditional religion in Mongolia, but Mom thought all religion was bad. She was a staunch atheist who had actively supported communism. Through her influence, many people became Party members. For her work, she had been awarded a special pin of Marx, Engels, and Lenin, and she wore it proudly.</a:t>
            </a:r>
          </a:p>
          <a:p>
            <a:pPr indent="358775"/>
            <a:endParaRPr lang="en-US" dirty="0"/>
          </a:p>
          <a:p>
            <a:pPr indent="358775"/>
            <a:r>
              <a:rPr lang="en-US" dirty="0"/>
              <a:t>There seemed to be no way that Mom would ever change her mind about God.</a:t>
            </a:r>
          </a:p>
          <a:p>
            <a:pPr indent="358775"/>
            <a:endParaRPr lang="en-US" dirty="0"/>
          </a:p>
          <a:p>
            <a:pPr indent="358775"/>
            <a:r>
              <a:rPr lang="en-US" dirty="0"/>
              <a:t>Debbie left Mongolia for two years to study at the Adventist International Institute of Advanced Studies (AIIAS) in the Philippines. When she returned home, she invited Mom to a small Bible study group that she had formed. At the time, </a:t>
            </a:r>
            <a:endParaRPr lang="en-AU" dirty="0"/>
          </a:p>
        </p:txBody>
      </p:sp>
    </p:spTree>
    <p:extLst>
      <p:ext uri="{BB962C8B-B14F-4D97-AF65-F5344CB8AC3E}">
        <p14:creationId xmlns:p14="http://schemas.microsoft.com/office/powerpoint/2010/main" val="18385466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0200" y="382013"/>
            <a:ext cx="11506200" cy="6186309"/>
          </a:xfrm>
          <a:prstGeom prst="rect">
            <a:avLst/>
          </a:prstGeom>
        </p:spPr>
        <p:txBody>
          <a:bodyPr wrap="square">
            <a:spAutoFit/>
          </a:bodyPr>
          <a:lstStyle/>
          <a:p>
            <a:pPr indent="358775"/>
            <a:r>
              <a:rPr lang="en-US" dirty="0"/>
              <a:t>Mongolia’s fledging Adventist Church consisted mostly of young people, and the small Bible study group was aimed at</a:t>
            </a:r>
            <a:endParaRPr lang="en-AU" dirty="0"/>
          </a:p>
          <a:p>
            <a:pPr indent="358775"/>
            <a:r>
              <a:rPr lang="en-US" dirty="0" smtClean="0"/>
              <a:t>older </a:t>
            </a:r>
            <a:r>
              <a:rPr lang="en-US" dirty="0"/>
              <a:t>people. The group’s first five members were Mom, two of her sisters, the mother of the first Mongolian pastor, and the mother of another church member.</a:t>
            </a:r>
          </a:p>
          <a:p>
            <a:pPr indent="358775"/>
            <a:endParaRPr lang="en-US" dirty="0"/>
          </a:p>
          <a:p>
            <a:pPr indent="358775"/>
            <a:r>
              <a:rPr lang="en-US" dirty="0"/>
              <a:t>Mom was very cautious about the small Bible study group, but she also was curious. She had seen a change in Debbie. Once proud, Debbie had become mild. Once bossy, she had become obedient to her mother and respectful of her sister.</a:t>
            </a:r>
          </a:p>
          <a:p>
            <a:pPr indent="358775"/>
            <a:endParaRPr lang="en-US" dirty="0"/>
          </a:p>
          <a:p>
            <a:pPr indent="358775"/>
            <a:r>
              <a:rPr lang="en-US" dirty="0"/>
              <a:t>“She has changed,” Mom thought. “What caused her to change?”</a:t>
            </a:r>
          </a:p>
          <a:p>
            <a:pPr indent="358775"/>
            <a:endParaRPr lang="en-US" dirty="0"/>
          </a:p>
          <a:p>
            <a:pPr indent="358775"/>
            <a:r>
              <a:rPr lang="en-US" dirty="0"/>
              <a:t>Then Debbie’s sister, who once had fiercely opposed Christianity, was herself baptized. Mom saw that she also had changed.</a:t>
            </a:r>
          </a:p>
          <a:p>
            <a:pPr indent="358775"/>
            <a:endParaRPr lang="en-US" dirty="0"/>
          </a:p>
          <a:p>
            <a:pPr indent="358775"/>
            <a:r>
              <a:rPr lang="en-US" dirty="0"/>
              <a:t>That was enough. In 2000, Mom decided to give her allegiance to the God of heaven. She was baptized and joined the Adventist Church at the age of 53. In fact, all five members of the small Bible study group ended up getting baptized.</a:t>
            </a:r>
          </a:p>
          <a:p>
            <a:pPr indent="358775"/>
            <a:endParaRPr lang="en-US" dirty="0"/>
          </a:p>
          <a:p>
            <a:pPr indent="358775"/>
            <a:r>
              <a:rPr lang="en-US" dirty="0"/>
              <a:t>Once an active recruiter for Lenin, Mother became an ardent witness for God. Once a seeker of members for the Party, she became a seeker of lost sheep for the Kingdom. Through her influence, many people gave their hearts to Jesus.</a:t>
            </a:r>
          </a:p>
          <a:p>
            <a:pPr indent="358775"/>
            <a:endParaRPr lang="en-US" dirty="0"/>
          </a:p>
          <a:p>
            <a:pPr indent="358775"/>
            <a:r>
              <a:rPr lang="en-US" dirty="0"/>
              <a:t>Mom was faithful until her death. She not only loved God, but she also loved to give to God. When she grew so weak that she could no longer go to church, a house church was organized in her home. She said that a worship service was not complete without the offering so, at her request, a collection box was brought to her bed so she could personally give </a:t>
            </a:r>
            <a:r>
              <a:rPr lang="en-US" dirty="0" smtClean="0"/>
              <a:t>an</a:t>
            </a:r>
          </a:p>
        </p:txBody>
      </p:sp>
    </p:spTree>
    <p:extLst>
      <p:ext uri="{BB962C8B-B14F-4D97-AF65-F5344CB8AC3E}">
        <p14:creationId xmlns:p14="http://schemas.microsoft.com/office/powerpoint/2010/main" val="238325900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39953"/>
            <a:ext cx="11531600" cy="5909310"/>
          </a:xfrm>
          <a:prstGeom prst="rect">
            <a:avLst/>
          </a:prstGeom>
        </p:spPr>
        <p:txBody>
          <a:bodyPr wrap="square">
            <a:spAutoFit/>
          </a:bodyPr>
          <a:lstStyle/>
          <a:p>
            <a:r>
              <a:rPr lang="en-US" dirty="0" smtClean="0"/>
              <a:t>offering.</a:t>
            </a:r>
            <a:endParaRPr lang="en-US" dirty="0"/>
          </a:p>
          <a:p>
            <a:endParaRPr lang="en-US" dirty="0"/>
          </a:p>
          <a:p>
            <a:pPr indent="358775"/>
            <a:r>
              <a:rPr lang="en-US" dirty="0"/>
              <a:t>Mom died of gallbladder cancer at the age of 74 in 2020. But she remained a witness even after her death.</a:t>
            </a:r>
          </a:p>
          <a:p>
            <a:pPr indent="358775"/>
            <a:endParaRPr lang="en-US" dirty="0"/>
          </a:p>
          <a:p>
            <a:pPr indent="358775"/>
            <a:r>
              <a:rPr lang="en-US" dirty="0"/>
              <a:t>A traditional Mongolian funeral usually involves many expensive rituals. But, at her request, she was buried at a simple Christian funeral. Her funeral was so different from the usual funerals that her relatives were amazed. They realized that something was different about Christianity.</a:t>
            </a:r>
          </a:p>
          <a:p>
            <a:pPr indent="358775"/>
            <a:endParaRPr lang="en-US" dirty="0"/>
          </a:p>
          <a:p>
            <a:pPr indent="358775"/>
            <a:r>
              <a:rPr lang="en-US" dirty="0"/>
              <a:t>“Wow, what a peaceful funeral,” said one</a:t>
            </a:r>
            <a:r>
              <a:rPr lang="en-US" dirty="0" smtClean="0"/>
              <a:t>. “</a:t>
            </a:r>
            <a:r>
              <a:rPr lang="en-US" dirty="0"/>
              <a:t>I would like my funeral to be like that,” said another.</a:t>
            </a:r>
          </a:p>
          <a:p>
            <a:pPr indent="358775"/>
            <a:endParaRPr lang="en-US" dirty="0"/>
          </a:p>
          <a:p>
            <a:pPr indent="358775"/>
            <a:r>
              <a:rPr lang="en-US" dirty="0"/>
              <a:t>But Mom’s witness didn’t end there. She continues to preach from her tombstone in the cemetery. Her tombstone contains the promise of Isaiah 30:18, “Blessed are all those who wait for Him” (NKJV).</a:t>
            </a:r>
          </a:p>
          <a:p>
            <a:pPr indent="358775"/>
            <a:endParaRPr lang="en-US" dirty="0"/>
          </a:p>
          <a:p>
            <a:pPr indent="358775"/>
            <a:r>
              <a:rPr lang="en-US" dirty="0"/>
              <a:t>Shortly before she died, she told Debbie, “My hope is in Christ. I want to sleep until He comes.”</a:t>
            </a:r>
          </a:p>
          <a:p>
            <a:pPr indent="358775"/>
            <a:endParaRPr lang="en-US" dirty="0"/>
          </a:p>
          <a:p>
            <a:pPr indent="358775"/>
            <a:r>
              <a:rPr lang="en-US" dirty="0"/>
              <a:t>Now Mom is waiting on the Lord to raise her up on that glorious morning. </a:t>
            </a:r>
          </a:p>
          <a:p>
            <a:pPr indent="358775"/>
            <a:endParaRPr lang="en-US" dirty="0"/>
          </a:p>
          <a:p>
            <a:pPr indent="358775"/>
            <a:r>
              <a:rPr lang="en-US" dirty="0"/>
              <a:t>Thank you for your Thirteenth Sabbath Offering that will continue the missionary work of Mom — whose name is </a:t>
            </a:r>
            <a:r>
              <a:rPr lang="en-US" dirty="0" err="1"/>
              <a:t>Tserenjav</a:t>
            </a:r>
            <a:r>
              <a:rPr lang="en-US" dirty="0"/>
              <a:t> </a:t>
            </a:r>
            <a:r>
              <a:rPr lang="en-US" dirty="0" err="1"/>
              <a:t>Danzan</a:t>
            </a:r>
            <a:r>
              <a:rPr lang="en-US" dirty="0"/>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CZAR-</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jav</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DAN-</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za</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dirty="0" smtClean="0"/>
              <a:t>— </a:t>
            </a:r>
            <a:r>
              <a:rPr lang="en-US" dirty="0"/>
              <a:t>and other faithful Seventh-day Adventists who are now resting in their graves in Mongolia. Part of this quarter’s offering on March 29 will help open a recreation center that will teach children and their parents about Jesus in Mongolia’s capital, Ulaanbaatar</a:t>
            </a:r>
            <a:endParaRPr lang="en-US" dirty="0"/>
          </a:p>
        </p:txBody>
      </p:sp>
    </p:spTree>
    <p:extLst>
      <p:ext uri="{BB962C8B-B14F-4D97-AF65-F5344CB8AC3E}">
        <p14:creationId xmlns:p14="http://schemas.microsoft.com/office/powerpoint/2010/main" val="137246377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1511</TotalTime>
  <Words>802</Words>
  <Application>Microsoft Office PowerPoint</Application>
  <PresentationFormat>Custom</PresentationFormat>
  <Paragraphs>50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140</cp:revision>
  <dcterms:created xsi:type="dcterms:W3CDTF">2020-12-19T10:54:30Z</dcterms:created>
  <dcterms:modified xsi:type="dcterms:W3CDTF">2024-11-14T12:26:54Z</dcterms:modified>
</cp:coreProperties>
</file>