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7" r:id="rId2"/>
    <p:sldId id="308" r:id="rId3"/>
    <p:sldId id="310" r:id="rId4"/>
    <p:sldId id="311"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00088"/>
            <a:ext cx="5243512" cy="56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43862" y="5884144"/>
            <a:ext cx="1157689" cy="461665"/>
          </a:xfrm>
          <a:prstGeom prst="rect">
            <a:avLst/>
          </a:prstGeom>
          <a:noFill/>
        </p:spPr>
        <p:txBody>
          <a:bodyPr wrap="none" lIns="91440" tIns="45720" rIns="91440" bIns="45720">
            <a:spAutoFit/>
          </a:bodyPr>
          <a:lstStyle/>
          <a:p>
            <a:pPr algn="ct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Febiola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May 31</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So Many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Rules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6186309"/>
          </a:xfrm>
          <a:prstGeom prst="rect">
            <a:avLst/>
          </a:prstGeom>
        </p:spPr>
        <p:txBody>
          <a:bodyPr wrap="square">
            <a:spAutoFit/>
          </a:bodyPr>
          <a:lstStyle/>
          <a:p>
            <a:pPr indent="361950"/>
            <a:r>
              <a:rPr lang="en-US" dirty="0"/>
              <a:t>Tragedy struck </a:t>
            </a:r>
            <a:r>
              <a:rPr lang="en-US" dirty="0" err="1"/>
              <a:t>Febiola’s</a:t>
            </a:r>
            <a:r>
              <a:rPr lang="en-US" dirty="0"/>
              <a:t> </a:t>
            </a:r>
            <a:r>
              <a:rPr lang="en-US" dirty="0" smtClean="0"/>
              <a:t>[</a:t>
            </a:r>
            <a:r>
              <a:rPr lang="en-AU" dirty="0" err="1" smtClean="0"/>
              <a:t>feb</a:t>
            </a:r>
            <a:r>
              <a:rPr lang="en-AU" dirty="0" smtClean="0"/>
              <a:t>-</a:t>
            </a:r>
            <a:r>
              <a:rPr lang="en-AU" dirty="0" err="1" smtClean="0"/>
              <a:t>i</a:t>
            </a:r>
            <a:r>
              <a:rPr lang="en-AU" dirty="0" smtClean="0"/>
              <a:t>-OLA</a:t>
            </a:r>
            <a:r>
              <a:rPr lang="en-US" dirty="0" smtClean="0"/>
              <a:t>] life </a:t>
            </a:r>
            <a:r>
              <a:rPr lang="en-US" dirty="0"/>
              <a:t>before she was born in Indonesia</a:t>
            </a:r>
            <a:r>
              <a:rPr lang="en-US" dirty="0" smtClean="0"/>
              <a:t>.</a:t>
            </a:r>
          </a:p>
          <a:p>
            <a:pPr indent="361950"/>
            <a:endParaRPr lang="en-US" dirty="0"/>
          </a:p>
          <a:p>
            <a:pPr indent="361950"/>
            <a:r>
              <a:rPr lang="en-US" dirty="0"/>
              <a:t>Mom was three months pregnant with her when Dad died</a:t>
            </a:r>
            <a:r>
              <a:rPr lang="en-US" dirty="0" smtClean="0"/>
              <a:t>.</a:t>
            </a:r>
          </a:p>
          <a:p>
            <a:pPr indent="361950"/>
            <a:endParaRPr lang="en-US" dirty="0"/>
          </a:p>
          <a:p>
            <a:pPr indent="361950"/>
            <a:r>
              <a:rPr lang="en-US" dirty="0"/>
              <a:t>Then Mom died when she was 18</a:t>
            </a:r>
            <a:r>
              <a:rPr lang="en-US" dirty="0" smtClean="0"/>
              <a:t>.</a:t>
            </a:r>
          </a:p>
          <a:p>
            <a:pPr indent="361950"/>
            <a:endParaRPr lang="en-US" dirty="0"/>
          </a:p>
          <a:p>
            <a:pPr indent="361950"/>
            <a:r>
              <a:rPr lang="en-US" dirty="0"/>
              <a:t>Two years later, Grandmother died. Grandmother’s death hurt the most. </a:t>
            </a:r>
            <a:r>
              <a:rPr lang="en-US" dirty="0" err="1"/>
              <a:t>Febiola</a:t>
            </a:r>
            <a:r>
              <a:rPr lang="en-US" dirty="0"/>
              <a:t> had lived with her grandmother for most of her life, and she couldn’t imagine living without her</a:t>
            </a:r>
            <a:r>
              <a:rPr lang="en-US" dirty="0" smtClean="0"/>
              <a:t>.</a:t>
            </a:r>
          </a:p>
          <a:p>
            <a:pPr indent="361950"/>
            <a:endParaRPr lang="en-US" dirty="0"/>
          </a:p>
          <a:p>
            <a:pPr indent="361950"/>
            <a:r>
              <a:rPr lang="en-US" dirty="0" err="1"/>
              <a:t>Febiola</a:t>
            </a:r>
            <a:r>
              <a:rPr lang="en-US" dirty="0"/>
              <a:t> was studying to become a nurse when her grandmother died. She was living in a dormitory at Klabat University. Her older sister had recommended the Seventh-day Adventist university</a:t>
            </a:r>
            <a:r>
              <a:rPr lang="en-US" dirty="0" smtClean="0"/>
              <a:t>.</a:t>
            </a:r>
          </a:p>
          <a:p>
            <a:pPr indent="361950"/>
            <a:endParaRPr lang="en-US" dirty="0"/>
          </a:p>
          <a:p>
            <a:pPr indent="361950"/>
            <a:r>
              <a:rPr lang="en-US" dirty="0"/>
              <a:t>“You can stay in the dorm,” her sister had said. “There are rules in the dorm, and rules are good</a:t>
            </a:r>
            <a:r>
              <a:rPr lang="en-US" dirty="0" smtClean="0"/>
              <a:t>.”</a:t>
            </a:r>
          </a:p>
          <a:p>
            <a:pPr indent="361950"/>
            <a:endParaRPr lang="en-US" dirty="0"/>
          </a:p>
          <a:p>
            <a:pPr indent="361950"/>
            <a:r>
              <a:rPr lang="en-US" dirty="0" err="1"/>
              <a:t>Febiola</a:t>
            </a:r>
            <a:r>
              <a:rPr lang="en-US" dirty="0"/>
              <a:t> wasn’t so sure that the rules were good. The university seemed to have so many rules. It was almost overwhelming compared to her old life with her grandmother. </a:t>
            </a:r>
            <a:r>
              <a:rPr lang="en-US" dirty="0" err="1"/>
              <a:t>Febiola</a:t>
            </a:r>
            <a:r>
              <a:rPr lang="en-US" dirty="0"/>
              <a:t> felt so oppressed</a:t>
            </a:r>
            <a:r>
              <a:rPr lang="en-US" dirty="0" smtClean="0"/>
              <a:t>!</a:t>
            </a:r>
          </a:p>
          <a:p>
            <a:pPr indent="361950"/>
            <a:endParaRPr lang="en-US" dirty="0"/>
          </a:p>
          <a:p>
            <a:pPr indent="361950"/>
            <a:r>
              <a:rPr lang="en-US" dirty="0"/>
              <a:t>One rule stated that dorm students had to attend dormitory worship in the morning and evening. Another rule stated that students had to go to worship services </a:t>
            </a:r>
            <a:r>
              <a:rPr lang="en-US" dirty="0" smtClean="0"/>
              <a:t>every Sabbath </a:t>
            </a:r>
            <a:r>
              <a:rPr lang="en-US" dirty="0"/>
              <a:t>at the university church</a:t>
            </a:r>
            <a:r>
              <a:rPr lang="en-US" dirty="0" smtClean="0"/>
              <a:t>.</a:t>
            </a:r>
          </a:p>
          <a:p>
            <a:pPr indent="361950"/>
            <a:endParaRPr lang="en-US" dirty="0"/>
          </a:p>
          <a:p>
            <a:pPr indent="361950"/>
            <a:r>
              <a:rPr lang="en-US" dirty="0" err="1"/>
              <a:t>Febiola</a:t>
            </a:r>
            <a:r>
              <a:rPr lang="en-US" dirty="0"/>
              <a:t> had no interest in God or the Bible, and she complained to her sister about the rules</a:t>
            </a:r>
            <a:r>
              <a:rPr lang="en-US" dirty="0" smtClean="0"/>
              <a:t>.</a:t>
            </a:r>
          </a:p>
          <a:p>
            <a:pPr indent="361950"/>
            <a:endParaRPr lang="en-US" dirty="0"/>
          </a:p>
        </p:txBody>
      </p:sp>
    </p:spTree>
    <p:extLst>
      <p:ext uri="{BB962C8B-B14F-4D97-AF65-F5344CB8AC3E}">
        <p14:creationId xmlns:p14="http://schemas.microsoft.com/office/powerpoint/2010/main" val="22358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6186309"/>
          </a:xfrm>
          <a:prstGeom prst="rect">
            <a:avLst/>
          </a:prstGeom>
          <a:noFill/>
        </p:spPr>
        <p:txBody>
          <a:bodyPr wrap="square">
            <a:spAutoFit/>
          </a:bodyPr>
          <a:lstStyle/>
          <a:p>
            <a:pPr indent="361950"/>
            <a:r>
              <a:rPr lang="en-US" dirty="0"/>
              <a:t>“Just continue,” her sister replied. “You won’t regret it. Rules are good.”</a:t>
            </a:r>
          </a:p>
          <a:p>
            <a:pPr indent="361950"/>
            <a:endParaRPr lang="en-US" dirty="0"/>
          </a:p>
          <a:p>
            <a:pPr indent="361950"/>
            <a:r>
              <a:rPr lang="en-US" dirty="0" err="1"/>
              <a:t>Febiola</a:t>
            </a:r>
            <a:r>
              <a:rPr lang="en-US" dirty="0"/>
              <a:t> still wasn’t so sure that the rules were good. But she decided to give the university a chance.</a:t>
            </a:r>
          </a:p>
          <a:p>
            <a:pPr indent="361950"/>
            <a:endParaRPr lang="en-US" dirty="0"/>
          </a:p>
          <a:p>
            <a:pPr indent="361950"/>
            <a:r>
              <a:rPr lang="en-US" dirty="0" err="1"/>
              <a:t>Febiola</a:t>
            </a:r>
            <a:r>
              <a:rPr lang="en-US" dirty="0"/>
              <a:t> shared a dorm room with three Adventist roommates, and they invited her to join them in praying and worshiping together in their room. They invited her to welcome the Sabbath together on Friday evenings.</a:t>
            </a:r>
          </a:p>
          <a:p>
            <a:pPr indent="361950"/>
            <a:endParaRPr lang="en-US" dirty="0"/>
          </a:p>
          <a:p>
            <a:pPr indent="361950"/>
            <a:r>
              <a:rPr lang="en-US" dirty="0" err="1"/>
              <a:t>Febiola</a:t>
            </a:r>
            <a:r>
              <a:rPr lang="en-US" dirty="0"/>
              <a:t> wasn’t thrilled about mandatory attendance at evening and morning worships in the dorm and Sabbath services in the church. She couldn’t understand why her roommates not only enjoyed the worship gatherings but also wanted to extend them in their dorm room.</a:t>
            </a:r>
          </a:p>
          <a:p>
            <a:pPr indent="361950"/>
            <a:endParaRPr lang="en-US" dirty="0"/>
          </a:p>
          <a:p>
            <a:pPr indent="361950"/>
            <a:r>
              <a:rPr lang="en-US" dirty="0"/>
              <a:t>Curiosity rose in her heart.</a:t>
            </a:r>
          </a:p>
          <a:p>
            <a:pPr indent="361950"/>
            <a:endParaRPr lang="en-US" dirty="0"/>
          </a:p>
          <a:p>
            <a:pPr indent="361950"/>
            <a:r>
              <a:rPr lang="en-US" dirty="0"/>
              <a:t>“Why should we worship on Sabbath?” she asked her roommates.</a:t>
            </a:r>
          </a:p>
          <a:p>
            <a:pPr indent="361950"/>
            <a:endParaRPr lang="en-US" dirty="0"/>
          </a:p>
          <a:p>
            <a:pPr indent="361950"/>
            <a:r>
              <a:rPr lang="en-US" dirty="0"/>
              <a:t>“If you would like to know more about worshiping on the Sabbath, we could </a:t>
            </a:r>
            <a:r>
              <a:rPr lang="en-US" dirty="0"/>
              <a:t>ask the pastor to teach you more,” a roommate replied</a:t>
            </a:r>
            <a:r>
              <a:rPr lang="en-US" dirty="0" smtClean="0"/>
              <a:t>.</a:t>
            </a:r>
          </a:p>
          <a:p>
            <a:pPr indent="361950"/>
            <a:endParaRPr lang="en-US" dirty="0"/>
          </a:p>
          <a:p>
            <a:pPr indent="361950"/>
            <a:r>
              <a:rPr lang="en-US" dirty="0" err="1"/>
              <a:t>Febiola</a:t>
            </a:r>
            <a:r>
              <a:rPr lang="en-US" dirty="0"/>
              <a:t> said she didn’t feel ready to discuss the Bible with the pastor</a:t>
            </a:r>
            <a:r>
              <a:rPr lang="en-US" dirty="0" smtClean="0"/>
              <a:t>.</a:t>
            </a:r>
          </a:p>
          <a:p>
            <a:pPr indent="361950"/>
            <a:endParaRPr lang="en-US" dirty="0"/>
          </a:p>
          <a:p>
            <a:pPr indent="361950"/>
            <a:r>
              <a:rPr lang="en-US" dirty="0"/>
              <a:t>“That’s fine if you don’t feel comfortable,” the roommate said. “You’re required to take six religion classes at the university. You can learn more about the Sabbath there</a:t>
            </a:r>
            <a:r>
              <a:rPr lang="en-US" dirty="0" smtClean="0"/>
              <a:t>.”</a:t>
            </a:r>
            <a:endParaRPr lang="en-AU" dirty="0"/>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smtClean="0"/>
              <a:t>All </a:t>
            </a:r>
            <a:r>
              <a:rPr lang="en-US" dirty="0"/>
              <a:t>students at Klabat University are required to take six religion classes, and </a:t>
            </a:r>
            <a:r>
              <a:rPr lang="en-US" dirty="0" err="1"/>
              <a:t>Febiola</a:t>
            </a:r>
            <a:r>
              <a:rPr lang="en-US" dirty="0"/>
              <a:t> found answers to her Sabbath question during those classes. When she finished the last class, which was about the book of Revelation, she told the teacher that she wanted Bible studies.</a:t>
            </a:r>
          </a:p>
          <a:p>
            <a:pPr indent="361950"/>
            <a:endParaRPr lang="en-US" dirty="0"/>
          </a:p>
          <a:p>
            <a:pPr indent="361950"/>
            <a:r>
              <a:rPr lang="en-US" dirty="0"/>
              <a:t>The next semester, the Bible studies began in earnest. The dormitory dean, </a:t>
            </a:r>
            <a:r>
              <a:rPr lang="en-US" dirty="0" err="1"/>
              <a:t>Delly</a:t>
            </a:r>
            <a:r>
              <a:rPr lang="en-US" dirty="0"/>
              <a:t>, and her husband studied the Bible with her.</a:t>
            </a:r>
          </a:p>
          <a:p>
            <a:pPr indent="361950"/>
            <a:endParaRPr lang="en-US" dirty="0"/>
          </a:p>
          <a:p>
            <a:pPr indent="361950"/>
            <a:r>
              <a:rPr lang="en-US" dirty="0"/>
              <a:t>In time, </a:t>
            </a:r>
            <a:r>
              <a:rPr lang="en-US" dirty="0" err="1"/>
              <a:t>Febiola</a:t>
            </a:r>
            <a:r>
              <a:rPr lang="en-US" dirty="0"/>
              <a:t> decided to accept Jesus as her personal Savior. She gave her heart to Him and was baptized.</a:t>
            </a:r>
          </a:p>
          <a:p>
            <a:pPr indent="361950"/>
            <a:endParaRPr lang="en-US" dirty="0"/>
          </a:p>
          <a:p>
            <a:pPr indent="361950"/>
            <a:r>
              <a:rPr lang="en-US" dirty="0"/>
              <a:t>In the months since her baptism, a new joy has filled her heart. Despite losing her father, mother, and grandmother, she has gained a new family at the university. The dormitory dean and her husband are like parents, and her roommates are like sisters. In addition, she no longer feels oppressed by the university rules.</a:t>
            </a:r>
          </a:p>
          <a:p>
            <a:pPr indent="361950"/>
            <a:endParaRPr lang="en-US" dirty="0"/>
          </a:p>
          <a:p>
            <a:pPr indent="361950"/>
            <a:r>
              <a:rPr lang="en-US" dirty="0"/>
              <a:t>“Now I think that rules are for my own good,” she said with a smile.</a:t>
            </a:r>
          </a:p>
          <a:p>
            <a:pPr indent="361950"/>
            <a:endParaRPr lang="en-US" dirty="0"/>
          </a:p>
          <a:p>
            <a:pPr indent="361950"/>
            <a:r>
              <a:rPr lang="en-US" dirty="0"/>
              <a:t>The Edelweiss dormitory where </a:t>
            </a:r>
            <a:r>
              <a:rPr lang="en-US" dirty="0" err="1"/>
              <a:t>Febiola</a:t>
            </a:r>
            <a:r>
              <a:rPr lang="en-US" dirty="0"/>
              <a:t> lives at Klabat University near Manado, Indonesia, was built with the help of a Thirteenth Sabbath Offering in 1981. </a:t>
            </a:r>
            <a:r>
              <a:rPr lang="en-US" dirty="0" err="1"/>
              <a:t>Febiola</a:t>
            </a:r>
            <a:r>
              <a:rPr lang="en-US" dirty="0"/>
              <a:t> is among a number of young women whom the dormitory dean and her husband have led to baptism. With God’s blessing, the impact of your Thirteenth Sabbath Offering this quarter will be as long-lasting as the offering that built the dormitory at Klabat University about 44 years ago. Thank you for planning a generous Thirteenth Sabbath Offering on June 28.</a:t>
            </a:r>
          </a:p>
          <a:p>
            <a:endParaRPr lang="en-US" dirty="0"/>
          </a:p>
          <a:p>
            <a:pPr algn="r"/>
            <a:r>
              <a:rPr lang="en-US" dirty="0"/>
              <a:t>By Andrew McChesney </a:t>
            </a:r>
            <a:endParaRPr lang="en-US" dirty="0"/>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716</Words>
  <Application>Microsoft Office PowerPoint</Application>
  <PresentationFormat>Custom</PresentationFormat>
  <Paragraphs>52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158</cp:revision>
  <dcterms:created xsi:type="dcterms:W3CDTF">2020-12-19T10:54:30Z</dcterms:created>
  <dcterms:modified xsi:type="dcterms:W3CDTF">2025-02-25T11:34:01Z</dcterms:modified>
</cp:coreProperties>
</file>