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9" r:id="rId2"/>
    <p:sldId id="313" r:id="rId3"/>
    <p:sldId id="315" r:id="rId4"/>
    <p:sldId id="316"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603" y="714376"/>
            <a:ext cx="5211747" cy="569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97559" y="5884144"/>
            <a:ext cx="105028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Jhon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June 7</a:t>
            </a:r>
            <a:endParaRPr lang="en-AU" b="1" dirty="0"/>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Squid or</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Dog Meat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69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1950"/>
            <a:r>
              <a:rPr lang="en-US" dirty="0"/>
              <a:t>Jhon had a busy preaching schedule </a:t>
            </a:r>
            <a:r>
              <a:rPr lang="en-US" dirty="0" smtClean="0"/>
              <a:t>in Indonesia</a:t>
            </a:r>
            <a:r>
              <a:rPr lang="en-US" dirty="0"/>
              <a:t>. A pastor of a Sunday-keeping church in Papua, he had just finished a series of meetings on one island and needed to return home for another series of meetings. He was supposed to fly, but the plane was fully booked. So, he bought a boat ticket for the three-day voyage</a:t>
            </a:r>
            <a:r>
              <a:rPr lang="en-US" dirty="0" smtClean="0"/>
              <a:t>.</a:t>
            </a:r>
          </a:p>
          <a:p>
            <a:pPr indent="361950"/>
            <a:endParaRPr lang="en-US" dirty="0"/>
          </a:p>
          <a:p>
            <a:pPr indent="361950"/>
            <a:r>
              <a:rPr lang="en-US" dirty="0"/>
              <a:t>It was a decision that would change his life</a:t>
            </a:r>
            <a:r>
              <a:rPr lang="en-US" dirty="0" smtClean="0"/>
              <a:t>.</a:t>
            </a:r>
          </a:p>
          <a:p>
            <a:pPr indent="361950"/>
            <a:endParaRPr lang="en-US" dirty="0"/>
          </a:p>
          <a:p>
            <a:pPr indent="361950"/>
            <a:r>
              <a:rPr lang="en-US" dirty="0"/>
              <a:t>Jhon bought the cheapest ticket on the economy deck, a long hall where scores of passengers slept side-by-side on the floor. While awake, passengers passed the time by chatting</a:t>
            </a:r>
            <a:r>
              <a:rPr lang="en-US" dirty="0" smtClean="0"/>
              <a:t>.</a:t>
            </a:r>
          </a:p>
          <a:p>
            <a:pPr indent="361950"/>
            <a:endParaRPr lang="en-US" dirty="0"/>
          </a:p>
          <a:p>
            <a:pPr indent="361950"/>
            <a:r>
              <a:rPr lang="en-US" dirty="0"/>
              <a:t>Jhon chatted with a woman seated nearby. As a kind gesture, Jhon offered her part of one of his meals</a:t>
            </a:r>
            <a:r>
              <a:rPr lang="en-US" dirty="0" smtClean="0"/>
              <a:t>.</a:t>
            </a:r>
          </a:p>
          <a:p>
            <a:pPr indent="361950"/>
            <a:endParaRPr lang="en-US" dirty="0"/>
          </a:p>
          <a:p>
            <a:pPr indent="361950"/>
            <a:r>
              <a:rPr lang="en-US" dirty="0"/>
              <a:t>She shook her head as he held out a plastic container of steamed squid seasoned with a sprinkle of oil</a:t>
            </a:r>
            <a:r>
              <a:rPr lang="en-US" dirty="0" smtClean="0"/>
              <a:t>.</a:t>
            </a:r>
          </a:p>
          <a:p>
            <a:pPr indent="361950"/>
            <a:endParaRPr lang="en-US" dirty="0"/>
          </a:p>
          <a:p>
            <a:pPr indent="361950"/>
            <a:r>
              <a:rPr lang="en-US" dirty="0"/>
              <a:t>“I’m sorry,” she said. “I don’t eat that kind of food</a:t>
            </a:r>
            <a:r>
              <a:rPr lang="en-US" dirty="0" smtClean="0"/>
              <a:t>.”</a:t>
            </a:r>
          </a:p>
          <a:p>
            <a:pPr indent="361950"/>
            <a:endParaRPr lang="en-US" dirty="0"/>
          </a:p>
          <a:p>
            <a:pPr indent="361950"/>
            <a:r>
              <a:rPr lang="en-US" dirty="0"/>
              <a:t>Jhon thought that she didn’t like squid, </a:t>
            </a:r>
            <a:r>
              <a:rPr lang="en-US" dirty="0" smtClean="0"/>
              <a:t>so he </a:t>
            </a:r>
            <a:r>
              <a:rPr lang="en-US" dirty="0"/>
              <a:t>pulled out another container. This one had dog meat that he had bought from a street vendor just before boarding the boat</a:t>
            </a:r>
            <a:r>
              <a:rPr lang="en-US" dirty="0" smtClean="0"/>
              <a:t>.</a:t>
            </a:r>
          </a:p>
          <a:p>
            <a:pPr indent="361950"/>
            <a:endParaRPr lang="en-US" dirty="0"/>
          </a:p>
          <a:p>
            <a:pPr indent="361950"/>
            <a:r>
              <a:rPr lang="en-US" dirty="0"/>
              <a:t>But the woman refused it, too. “I don’t eat that kind of food,” she said. Jhon was surprised</a:t>
            </a:r>
            <a:r>
              <a:rPr lang="en-US" dirty="0" smtClean="0"/>
              <a:t>.</a:t>
            </a:r>
          </a:p>
          <a:p>
            <a:pPr indent="361950"/>
            <a:endParaRPr lang="en-US" dirty="0"/>
          </a:p>
          <a:p>
            <a:pPr indent="361950"/>
            <a:r>
              <a:rPr lang="en-US" dirty="0"/>
              <a:t>“Why don’t you eat these kinds of food?” he asked</a:t>
            </a:r>
            <a:r>
              <a:rPr lang="en-US" dirty="0" smtClean="0"/>
              <a:t>.</a:t>
            </a:r>
          </a:p>
          <a:p>
            <a:pPr indent="361950"/>
            <a:endParaRPr lang="en-US" dirty="0"/>
          </a:p>
        </p:txBody>
      </p:sp>
    </p:spTree>
    <p:extLst>
      <p:ext uri="{BB962C8B-B14F-4D97-AF65-F5344CB8AC3E}">
        <p14:creationId xmlns:p14="http://schemas.microsoft.com/office/powerpoint/2010/main" val="3634686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1950"/>
            <a:r>
              <a:rPr lang="en-US" dirty="0"/>
              <a:t>“It’s because I’m an Adventist,” she said.</a:t>
            </a:r>
          </a:p>
          <a:p>
            <a:pPr indent="361950"/>
            <a:endParaRPr lang="en-US" dirty="0"/>
          </a:p>
          <a:p>
            <a:pPr indent="361950"/>
            <a:r>
              <a:rPr lang="en-US" dirty="0"/>
              <a:t>The only thing that Jhon knew about Seventh-day Adventists was that he had taught an Adventist student at a mission school where he had worked before becoming a pastor. But he respected the woman’s desire to be faithful to her beliefs. So, he put away the food, and the two talked about other things. He learned that her name was Ingrid.</a:t>
            </a:r>
          </a:p>
          <a:p>
            <a:pPr indent="361950"/>
            <a:endParaRPr lang="en-US" dirty="0"/>
          </a:p>
          <a:p>
            <a:pPr indent="361950"/>
            <a:r>
              <a:rPr lang="en-US" dirty="0"/>
              <a:t>Now, when Jhon had boarded the ship, he hadn’t told anyone that he was a pastor. But Papua is a predominantly Christian island, and Indonesians who live there have a sailing tradition. At some point on a voyage, </a:t>
            </a:r>
            <a:r>
              <a:rPr lang="en-US" dirty="0"/>
              <a:t>the ship captain always asks, “Is there </a:t>
            </a:r>
            <a:r>
              <a:rPr lang="en-US" dirty="0" smtClean="0"/>
              <a:t>a pastor </a:t>
            </a:r>
            <a:r>
              <a:rPr lang="en-US" dirty="0"/>
              <a:t>on board? We want to ask you to </a:t>
            </a:r>
            <a:r>
              <a:rPr lang="en-US" dirty="0" smtClean="0"/>
              <a:t>pray for </a:t>
            </a:r>
            <a:r>
              <a:rPr lang="en-US" dirty="0"/>
              <a:t>us and to have a worship service</a:t>
            </a:r>
            <a:r>
              <a:rPr lang="en-US" dirty="0" smtClean="0"/>
              <a:t>.”</a:t>
            </a:r>
          </a:p>
          <a:p>
            <a:pPr indent="361950"/>
            <a:endParaRPr lang="en-US" dirty="0"/>
          </a:p>
          <a:p>
            <a:pPr indent="361950"/>
            <a:r>
              <a:rPr lang="en-US" dirty="0"/>
              <a:t>On the last day of Jhon’s voyage, the </a:t>
            </a:r>
            <a:r>
              <a:rPr lang="en-US" dirty="0" smtClean="0"/>
              <a:t>ship captain </a:t>
            </a:r>
            <a:r>
              <a:rPr lang="en-US" dirty="0"/>
              <a:t>raised the question. Jhon </a:t>
            </a:r>
            <a:r>
              <a:rPr lang="en-US" dirty="0" smtClean="0"/>
              <a:t>made known </a:t>
            </a:r>
            <a:r>
              <a:rPr lang="en-US" dirty="0"/>
              <a:t>his position and led the passengers </a:t>
            </a:r>
            <a:r>
              <a:rPr lang="en-US" dirty="0" smtClean="0"/>
              <a:t>in prayer </a:t>
            </a:r>
            <a:r>
              <a:rPr lang="en-US" dirty="0"/>
              <a:t>and worship</a:t>
            </a:r>
            <a:r>
              <a:rPr lang="en-US" dirty="0" smtClean="0"/>
              <a:t>.</a:t>
            </a:r>
          </a:p>
          <a:p>
            <a:pPr indent="361950"/>
            <a:endParaRPr lang="en-US" dirty="0"/>
          </a:p>
          <a:p>
            <a:pPr indent="361950"/>
            <a:r>
              <a:rPr lang="en-US" dirty="0"/>
              <a:t>Ingrid was surprised to learn that he </a:t>
            </a:r>
            <a:r>
              <a:rPr lang="en-US" dirty="0" smtClean="0"/>
              <a:t>was a </a:t>
            </a:r>
            <a:r>
              <a:rPr lang="en-US" dirty="0"/>
              <a:t>pastor, and she didn’t seem certain that </a:t>
            </a:r>
            <a:r>
              <a:rPr lang="en-US" dirty="0" smtClean="0"/>
              <a:t>she wanted </a:t>
            </a:r>
            <a:r>
              <a:rPr lang="en-US" dirty="0"/>
              <a:t>to keep talking to him</a:t>
            </a:r>
            <a:r>
              <a:rPr lang="en-US" dirty="0" smtClean="0"/>
              <a:t>.</a:t>
            </a:r>
          </a:p>
          <a:p>
            <a:pPr indent="361950"/>
            <a:endParaRPr lang="en-US" dirty="0"/>
          </a:p>
          <a:p>
            <a:pPr indent="361950"/>
            <a:r>
              <a:rPr lang="en-US" dirty="0"/>
              <a:t>But when the ship docked, Jhon </a:t>
            </a:r>
            <a:r>
              <a:rPr lang="en-US" dirty="0" smtClean="0"/>
              <a:t>insisted that </a:t>
            </a:r>
            <a:r>
              <a:rPr lang="en-US" dirty="0"/>
              <a:t>they exchange phone numbers. </a:t>
            </a:r>
            <a:r>
              <a:rPr lang="en-US" dirty="0" smtClean="0"/>
              <a:t>When he </a:t>
            </a:r>
            <a:r>
              <a:rPr lang="en-US" dirty="0"/>
              <a:t>asked to see her again, she invited him </a:t>
            </a:r>
            <a:r>
              <a:rPr lang="en-US" dirty="0" smtClean="0"/>
              <a:t>to the </a:t>
            </a:r>
            <a:r>
              <a:rPr lang="en-US" dirty="0"/>
              <a:t>Adventist church</a:t>
            </a:r>
            <a:r>
              <a:rPr lang="en-US" dirty="0" smtClean="0"/>
              <a:t>.</a:t>
            </a:r>
          </a:p>
          <a:p>
            <a:pPr indent="361950"/>
            <a:endParaRPr lang="en-US" dirty="0"/>
          </a:p>
          <a:p>
            <a:pPr indent="361950"/>
            <a:r>
              <a:rPr lang="en-US" dirty="0"/>
              <a:t>Every Sabbath for the next month, </a:t>
            </a:r>
            <a:r>
              <a:rPr lang="en-US" dirty="0" smtClean="0"/>
              <a:t>Jhon attended </a:t>
            </a:r>
            <a:r>
              <a:rPr lang="en-US" dirty="0"/>
              <a:t>worship services with her</a:t>
            </a:r>
            <a:r>
              <a:rPr lang="en-US" dirty="0" smtClean="0"/>
              <a:t>.</a:t>
            </a:r>
          </a:p>
          <a:p>
            <a:pPr indent="361950"/>
            <a:endParaRPr lang="en-US" dirty="0"/>
          </a:p>
          <a:p>
            <a:pPr indent="361950"/>
            <a:r>
              <a:rPr lang="en-US" dirty="0"/>
              <a:t>Then something unusual happened. </a:t>
            </a:r>
            <a:r>
              <a:rPr lang="en-US" dirty="0" smtClean="0"/>
              <a:t>He began </a:t>
            </a:r>
            <a:r>
              <a:rPr lang="en-US" dirty="0"/>
              <a:t>to feel uncomfortable </a:t>
            </a:r>
            <a:r>
              <a:rPr lang="en-US" dirty="0" smtClean="0"/>
              <a:t>worshiping on </a:t>
            </a:r>
            <a:r>
              <a:rPr lang="en-US" dirty="0"/>
              <a:t>Sunday. He felt so uncomfortable </a:t>
            </a:r>
            <a:r>
              <a:rPr lang="en-US" dirty="0" smtClean="0"/>
              <a:t>that when </a:t>
            </a:r>
            <a:r>
              <a:rPr lang="en-US" dirty="0"/>
              <a:t>he was asked to preach at his church</a:t>
            </a:r>
            <a:r>
              <a:rPr lang="en-US" dirty="0" smtClean="0"/>
              <a:t>, he </a:t>
            </a:r>
            <a:r>
              <a:rPr lang="en-US" dirty="0"/>
              <a:t>made excuses about needing to </a:t>
            </a:r>
            <a:r>
              <a:rPr lang="en-US" dirty="0" smtClean="0"/>
              <a:t>go somewhere </a:t>
            </a:r>
            <a:r>
              <a:rPr lang="en-US" dirty="0"/>
              <a:t>else</a:t>
            </a:r>
            <a:r>
              <a:rPr lang="en-US" dirty="0" smtClean="0"/>
              <a:t>.</a:t>
            </a:r>
            <a:endParaRPr lang="en-US" dirty="0"/>
          </a:p>
        </p:txBody>
      </p:sp>
    </p:spTree>
    <p:extLst>
      <p:ext uri="{BB962C8B-B14F-4D97-AF65-F5344CB8AC3E}">
        <p14:creationId xmlns:p14="http://schemas.microsoft.com/office/powerpoint/2010/main" val="321313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32750"/>
            <a:ext cx="11493500" cy="5355312"/>
          </a:xfrm>
          <a:prstGeom prst="rect">
            <a:avLst/>
          </a:prstGeom>
        </p:spPr>
        <p:txBody>
          <a:bodyPr wrap="square">
            <a:spAutoFit/>
          </a:bodyPr>
          <a:lstStyle/>
          <a:p>
            <a:pPr indent="361950"/>
            <a:r>
              <a:rPr lang="en-US" dirty="0" smtClean="0"/>
              <a:t>When </a:t>
            </a:r>
            <a:r>
              <a:rPr lang="en-US" dirty="0"/>
              <a:t>he told his church that he intended to become an Adventist, he was offered a higher position with a higher salary.</a:t>
            </a:r>
          </a:p>
          <a:p>
            <a:pPr indent="361950"/>
            <a:endParaRPr lang="en-US" dirty="0"/>
          </a:p>
          <a:p>
            <a:pPr indent="361950"/>
            <a:r>
              <a:rPr lang="en-US" dirty="0"/>
              <a:t>But he wasn’t tempted. In his personal study of the Bible, he had grown convinced that the seventh-day Sabbath was God’s true day of worship. He also had accepted the biblical prohibition on unclean meat like squid and dogs.</a:t>
            </a:r>
          </a:p>
          <a:p>
            <a:pPr indent="361950"/>
            <a:endParaRPr lang="en-US" dirty="0"/>
          </a:p>
          <a:p>
            <a:pPr indent="361950"/>
            <a:r>
              <a:rPr lang="en-US" dirty="0"/>
              <a:t>Three years after the boat trip, Jhon and Ingrid got married.</a:t>
            </a:r>
          </a:p>
          <a:p>
            <a:pPr indent="361950"/>
            <a:endParaRPr lang="en-US" dirty="0"/>
          </a:p>
          <a:p>
            <a:pPr indent="361950"/>
            <a:r>
              <a:rPr lang="en-US" dirty="0"/>
              <a:t>Today, Jhon is wrapping up his studies as a theology student at Klabat University on Sulawesi island. He is glad that Ingrid rejected his food. Through her witness, he ended up learning about the seventh-day Sabbath.</a:t>
            </a:r>
          </a:p>
          <a:p>
            <a:pPr indent="361950"/>
            <a:endParaRPr lang="en-US" dirty="0"/>
          </a:p>
          <a:p>
            <a:pPr indent="361950"/>
            <a:r>
              <a:rPr lang="en-US" dirty="0"/>
              <a:t>He is looking forward to returning home to Papua and teaching others about the Lord of the Sabbath.</a:t>
            </a:r>
          </a:p>
          <a:p>
            <a:pPr indent="361950"/>
            <a:endParaRPr lang="en-US" dirty="0"/>
          </a:p>
          <a:p>
            <a:pPr indent="361950"/>
            <a:r>
              <a:rPr lang="en-US" dirty="0"/>
              <a:t>Part of this quarter’s Thirteenth Sabbath Offering will help spread the gospel on Jhon’s home island of Papua. The funds will go toward the construction of classrooms, an administrative building, a library, and an auditorium for Papua Adventist Theology College in Nabire, Papua. Incidentally, Klabat University, where Jhon is studying, on Sulawesi island, received part of a 1981 Thirteenth Sabbath Offering. Thank you for planning a generous Thirteenth Sabbath Offering on June 28 to continue to support the proclamation of the gospel in Indonesia.</a:t>
            </a:r>
          </a:p>
          <a:p>
            <a:endParaRPr lang="en-US" dirty="0"/>
          </a:p>
          <a:p>
            <a:pPr algn="r"/>
            <a:r>
              <a:rPr lang="en-US" dirty="0"/>
              <a:t>By Andrew McChesney</a:t>
            </a:r>
            <a:endParaRPr lang="en-US" dirty="0"/>
          </a:p>
        </p:txBody>
      </p:sp>
    </p:spTree>
    <p:extLst>
      <p:ext uri="{BB962C8B-B14F-4D97-AF65-F5344CB8AC3E}">
        <p14:creationId xmlns:p14="http://schemas.microsoft.com/office/powerpoint/2010/main" val="1313393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TotalTime>
  <Words>774</Words>
  <Application>Microsoft Office PowerPoint</Application>
  <PresentationFormat>Custom</PresentationFormat>
  <Paragraphs>50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159</cp:revision>
  <dcterms:created xsi:type="dcterms:W3CDTF">2020-12-19T10:54:30Z</dcterms:created>
  <dcterms:modified xsi:type="dcterms:W3CDTF">2025-02-25T11:34:18Z</dcterms:modified>
</cp:coreProperties>
</file>